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7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D6DA3-A81D-4D02-B4CA-CBD1DF5B1A1D}" v="53" dt="2023-10-30T09:22:4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se" userId="fdda8894-3719-467b-bd2f-6c98d424811b" providerId="ADAL" clId="{2CAD6DA3-A81D-4D02-B4CA-CBD1DF5B1A1D}"/>
    <pc:docChg chg="undo custSel addSld delSld modSld sldOrd">
      <pc:chgData name="Kevin Chase" userId="fdda8894-3719-467b-bd2f-6c98d424811b" providerId="ADAL" clId="{2CAD6DA3-A81D-4D02-B4CA-CBD1DF5B1A1D}" dt="2023-10-30T09:23:24.601" v="4469" actId="20577"/>
      <pc:docMkLst>
        <pc:docMk/>
      </pc:docMkLst>
      <pc:sldChg chg="modSp new del mod">
        <pc:chgData name="Kevin Chase" userId="fdda8894-3719-467b-bd2f-6c98d424811b" providerId="ADAL" clId="{2CAD6DA3-A81D-4D02-B4CA-CBD1DF5B1A1D}" dt="2023-10-26T08:54:46.510" v="44" actId="47"/>
        <pc:sldMkLst>
          <pc:docMk/>
          <pc:sldMk cId="2871006348" sldId="256"/>
        </pc:sldMkLst>
        <pc:spChg chg="mod">
          <ac:chgData name="Kevin Chase" userId="fdda8894-3719-467b-bd2f-6c98d424811b" providerId="ADAL" clId="{2CAD6DA3-A81D-4D02-B4CA-CBD1DF5B1A1D}" dt="2023-10-26T08:51:53.534" v="5" actId="14100"/>
          <ac:spMkLst>
            <pc:docMk/>
            <pc:sldMk cId="2871006348" sldId="256"/>
            <ac:spMk id="2" creationId="{2BCFFB8B-8D56-3CE3-8594-AA7207D7C85D}"/>
          </ac:spMkLst>
        </pc:spChg>
      </pc:sldChg>
      <pc:sldChg chg="addSp delSp modSp new mod modClrScheme chgLayout">
        <pc:chgData name="Kevin Chase" userId="fdda8894-3719-467b-bd2f-6c98d424811b" providerId="ADAL" clId="{2CAD6DA3-A81D-4D02-B4CA-CBD1DF5B1A1D}" dt="2023-10-30T09:13:50.434" v="4433" actId="20577"/>
        <pc:sldMkLst>
          <pc:docMk/>
          <pc:sldMk cId="1403256651" sldId="257"/>
        </pc:sldMkLst>
        <pc:spChg chg="del mod ord">
          <ac:chgData name="Kevin Chase" userId="fdda8894-3719-467b-bd2f-6c98d424811b" providerId="ADAL" clId="{2CAD6DA3-A81D-4D02-B4CA-CBD1DF5B1A1D}" dt="2023-10-26T08:55:05.418" v="46" actId="700"/>
          <ac:spMkLst>
            <pc:docMk/>
            <pc:sldMk cId="1403256651" sldId="257"/>
            <ac:spMk id="2" creationId="{53781B34-5E46-68BF-7A18-05C76204A97C}"/>
          </ac:spMkLst>
        </pc:spChg>
        <pc:spChg chg="del mod ord">
          <ac:chgData name="Kevin Chase" userId="fdda8894-3719-467b-bd2f-6c98d424811b" providerId="ADAL" clId="{2CAD6DA3-A81D-4D02-B4CA-CBD1DF5B1A1D}" dt="2023-10-26T08:55:05.418" v="46" actId="700"/>
          <ac:spMkLst>
            <pc:docMk/>
            <pc:sldMk cId="1403256651" sldId="257"/>
            <ac:spMk id="3" creationId="{8855EB03-7DB7-5633-CEC4-3FD5B51B6461}"/>
          </ac:spMkLst>
        </pc:spChg>
        <pc:spChg chg="add mod ord">
          <ac:chgData name="Kevin Chase" userId="fdda8894-3719-467b-bd2f-6c98d424811b" providerId="ADAL" clId="{2CAD6DA3-A81D-4D02-B4CA-CBD1DF5B1A1D}" dt="2023-10-26T08:57:06.189" v="71" actId="255"/>
          <ac:spMkLst>
            <pc:docMk/>
            <pc:sldMk cId="1403256651" sldId="257"/>
            <ac:spMk id="4" creationId="{125D1BAF-DA34-717E-A79F-38E7E8F2658B}"/>
          </ac:spMkLst>
        </pc:spChg>
        <pc:spChg chg="add del mod ord">
          <ac:chgData name="Kevin Chase" userId="fdda8894-3719-467b-bd2f-6c98d424811b" providerId="ADAL" clId="{2CAD6DA3-A81D-4D02-B4CA-CBD1DF5B1A1D}" dt="2023-10-29T14:27:22.874" v="4127" actId="26606"/>
          <ac:spMkLst>
            <pc:docMk/>
            <pc:sldMk cId="1403256651" sldId="257"/>
            <ac:spMk id="5" creationId="{C8181529-1B74-C5BF-5F28-0FE260ACA9E4}"/>
          </ac:spMkLst>
        </pc:spChg>
        <pc:graphicFrameChg chg="add mod">
          <ac:chgData name="Kevin Chase" userId="fdda8894-3719-467b-bd2f-6c98d424811b" providerId="ADAL" clId="{2CAD6DA3-A81D-4D02-B4CA-CBD1DF5B1A1D}" dt="2023-10-30T09:13:50.434" v="4433" actId="20577"/>
          <ac:graphicFrameMkLst>
            <pc:docMk/>
            <pc:sldMk cId="1403256651" sldId="257"/>
            <ac:graphicFrameMk id="7" creationId="{01626BCB-6A15-AE8A-7140-060522DE5437}"/>
          </ac:graphicFrameMkLst>
        </pc:graphicFrameChg>
      </pc:sldChg>
      <pc:sldChg chg="addSp modSp new mod setBg">
        <pc:chgData name="Kevin Chase" userId="fdda8894-3719-467b-bd2f-6c98d424811b" providerId="ADAL" clId="{2CAD6DA3-A81D-4D02-B4CA-CBD1DF5B1A1D}" dt="2023-10-29T14:28:59.707" v="4181" actId="14100"/>
        <pc:sldMkLst>
          <pc:docMk/>
          <pc:sldMk cId="477019382" sldId="258"/>
        </pc:sldMkLst>
        <pc:spChg chg="mod">
          <ac:chgData name="Kevin Chase" userId="fdda8894-3719-467b-bd2f-6c98d424811b" providerId="ADAL" clId="{2CAD6DA3-A81D-4D02-B4CA-CBD1DF5B1A1D}" dt="2023-10-29T14:28:48.778" v="4180" actId="26606"/>
          <ac:spMkLst>
            <pc:docMk/>
            <pc:sldMk cId="477019382" sldId="258"/>
            <ac:spMk id="2" creationId="{1FA4EADC-D874-8339-3AF3-5EC33FA0E38A}"/>
          </ac:spMkLst>
        </pc:spChg>
        <pc:spChg chg="mod">
          <ac:chgData name="Kevin Chase" userId="fdda8894-3719-467b-bd2f-6c98d424811b" providerId="ADAL" clId="{2CAD6DA3-A81D-4D02-B4CA-CBD1DF5B1A1D}" dt="2023-10-29T14:28:59.707" v="4181" actId="14100"/>
          <ac:spMkLst>
            <pc:docMk/>
            <pc:sldMk cId="477019382" sldId="258"/>
            <ac:spMk id="3" creationId="{FEFDA300-EA37-4E02-95A6-4669D7B01EC0}"/>
          </ac:spMkLst>
        </pc:spChg>
        <pc:spChg chg="add">
          <ac:chgData name="Kevin Chase" userId="fdda8894-3719-467b-bd2f-6c98d424811b" providerId="ADAL" clId="{2CAD6DA3-A81D-4D02-B4CA-CBD1DF5B1A1D}" dt="2023-10-29T14:28:48.778" v="4180" actId="26606"/>
          <ac:spMkLst>
            <pc:docMk/>
            <pc:sldMk cId="477019382" sldId="258"/>
            <ac:spMk id="9" creationId="{C0763A76-9F1C-4FC5-82B7-DD475DA461B2}"/>
          </ac:spMkLst>
        </pc:spChg>
        <pc:spChg chg="add">
          <ac:chgData name="Kevin Chase" userId="fdda8894-3719-467b-bd2f-6c98d424811b" providerId="ADAL" clId="{2CAD6DA3-A81D-4D02-B4CA-CBD1DF5B1A1D}" dt="2023-10-29T14:28:48.778" v="4180" actId="26606"/>
          <ac:spMkLst>
            <pc:docMk/>
            <pc:sldMk cId="477019382" sldId="258"/>
            <ac:spMk id="11" creationId="{E81BF4F6-F2CF-4984-9D14-D6966D92F99F}"/>
          </ac:spMkLst>
        </pc:spChg>
        <pc:picChg chg="add">
          <ac:chgData name="Kevin Chase" userId="fdda8894-3719-467b-bd2f-6c98d424811b" providerId="ADAL" clId="{2CAD6DA3-A81D-4D02-B4CA-CBD1DF5B1A1D}" dt="2023-10-29T14:28:48.778" v="4180" actId="26606"/>
          <ac:picMkLst>
            <pc:docMk/>
            <pc:sldMk cId="477019382" sldId="258"/>
            <ac:picMk id="5" creationId="{6F5E7E3A-C9C9-0667-F48C-AA4C9AFF23EB}"/>
          </ac:picMkLst>
        </pc:picChg>
      </pc:sldChg>
      <pc:sldChg chg="new del">
        <pc:chgData name="Kevin Chase" userId="fdda8894-3719-467b-bd2f-6c98d424811b" providerId="ADAL" clId="{2CAD6DA3-A81D-4D02-B4CA-CBD1DF5B1A1D}" dt="2023-10-26T08:54:47.354" v="45" actId="47"/>
        <pc:sldMkLst>
          <pc:docMk/>
          <pc:sldMk cId="3569995951" sldId="259"/>
        </pc:sldMkLst>
      </pc:sldChg>
      <pc:sldChg chg="addSp delSp modSp new del mod setBg modClrScheme delDesignElem chgLayout">
        <pc:chgData name="Kevin Chase" userId="fdda8894-3719-467b-bd2f-6c98d424811b" providerId="ADAL" clId="{2CAD6DA3-A81D-4D02-B4CA-CBD1DF5B1A1D}" dt="2023-10-29T14:36:55.276" v="4186" actId="47"/>
        <pc:sldMkLst>
          <pc:docMk/>
          <pc:sldMk cId="2826284598" sldId="260"/>
        </pc:sldMkLst>
        <pc:spChg chg="mod ord">
          <ac:chgData name="Kevin Chase" userId="fdda8894-3719-467b-bd2f-6c98d424811b" providerId="ADAL" clId="{2CAD6DA3-A81D-4D02-B4CA-CBD1DF5B1A1D}" dt="2023-10-29T14:36:40.860" v="4184" actId="700"/>
          <ac:spMkLst>
            <pc:docMk/>
            <pc:sldMk cId="2826284598" sldId="260"/>
            <ac:spMk id="2" creationId="{DFCDF4DB-4E98-0309-CD59-4F82B21F9AFD}"/>
          </ac:spMkLst>
        </pc:spChg>
        <pc:spChg chg="add mod ord">
          <ac:chgData name="Kevin Chase" userId="fdda8894-3719-467b-bd2f-6c98d424811b" providerId="ADAL" clId="{2CAD6DA3-A81D-4D02-B4CA-CBD1DF5B1A1D}" dt="2023-10-29T14:36:40.860" v="4184" actId="700"/>
          <ac:spMkLst>
            <pc:docMk/>
            <pc:sldMk cId="2826284598" sldId="260"/>
            <ac:spMk id="3" creationId="{2C494715-99AC-7588-8A81-BE96A8758C96}"/>
          </ac:spMkLst>
        </pc:spChg>
        <pc:spChg chg="add del">
          <ac:chgData name="Kevin Chase" userId="fdda8894-3719-467b-bd2f-6c98d424811b" providerId="ADAL" clId="{2CAD6DA3-A81D-4D02-B4CA-CBD1DF5B1A1D}" dt="2023-10-29T14:36:40.860" v="4184" actId="700"/>
          <ac:spMkLst>
            <pc:docMk/>
            <pc:sldMk cId="2826284598" sldId="260"/>
            <ac:spMk id="9" creationId="{A3363022-C969-41E9-8EB2-E4C94908C1FA}"/>
          </ac:spMkLst>
        </pc:spChg>
        <pc:spChg chg="add del">
          <ac:chgData name="Kevin Chase" userId="fdda8894-3719-467b-bd2f-6c98d424811b" providerId="ADAL" clId="{2CAD6DA3-A81D-4D02-B4CA-CBD1DF5B1A1D}" dt="2023-10-29T14:36:40.860" v="4184" actId="700"/>
          <ac:spMkLst>
            <pc:docMk/>
            <pc:sldMk cId="2826284598" sldId="260"/>
            <ac:spMk id="11" creationId="{8D1AD6B3-BE88-4CEB-BA17-790657CC4729}"/>
          </ac:spMkLst>
        </pc:spChg>
        <pc:grpChg chg="add del">
          <ac:chgData name="Kevin Chase" userId="fdda8894-3719-467b-bd2f-6c98d424811b" providerId="ADAL" clId="{2CAD6DA3-A81D-4D02-B4CA-CBD1DF5B1A1D}" dt="2023-10-29T14:36:40.860" v="4184" actId="700"/>
          <ac:grpSpMkLst>
            <pc:docMk/>
            <pc:sldMk cId="2826284598" sldId="260"/>
            <ac:grpSpMk id="13" creationId="{89D1390B-7E13-4B4F-9CB2-391063412E54}"/>
          </ac:grpSpMkLst>
        </pc:grpChg>
        <pc:picChg chg="add">
          <ac:chgData name="Kevin Chase" userId="fdda8894-3719-467b-bd2f-6c98d424811b" providerId="ADAL" clId="{2CAD6DA3-A81D-4D02-B4CA-CBD1DF5B1A1D}" dt="2023-10-29T14:27:07.730" v="4126" actId="26606"/>
          <ac:picMkLst>
            <pc:docMk/>
            <pc:sldMk cId="2826284598" sldId="260"/>
            <ac:picMk id="6" creationId="{5FA1C200-3615-E6FA-90C5-7128E81B2737}"/>
          </ac:picMkLst>
        </pc:picChg>
      </pc:sldChg>
      <pc:sldChg chg="addSp delSp modSp new mod ord setBg">
        <pc:chgData name="Kevin Chase" userId="fdda8894-3719-467b-bd2f-6c98d424811b" providerId="ADAL" clId="{2CAD6DA3-A81D-4D02-B4CA-CBD1DF5B1A1D}" dt="2023-10-29T14:48:50.816" v="4326" actId="26606"/>
        <pc:sldMkLst>
          <pc:docMk/>
          <pc:sldMk cId="2836915141" sldId="261"/>
        </pc:sldMkLst>
        <pc:spChg chg="mod">
          <ac:chgData name="Kevin Chase" userId="fdda8894-3719-467b-bd2f-6c98d424811b" providerId="ADAL" clId="{2CAD6DA3-A81D-4D02-B4CA-CBD1DF5B1A1D}" dt="2023-10-29T14:48:50.816" v="4326" actId="26606"/>
          <ac:spMkLst>
            <pc:docMk/>
            <pc:sldMk cId="2836915141" sldId="261"/>
            <ac:spMk id="2" creationId="{EF9ACF7E-A4C8-AB42-0886-75E10A878F63}"/>
          </ac:spMkLst>
        </pc:spChg>
        <pc:spChg chg="del mod">
          <ac:chgData name="Kevin Chase" userId="fdda8894-3719-467b-bd2f-6c98d424811b" providerId="ADAL" clId="{2CAD6DA3-A81D-4D02-B4CA-CBD1DF5B1A1D}" dt="2023-10-29T14:48:50.816" v="4326" actId="26606"/>
          <ac:spMkLst>
            <pc:docMk/>
            <pc:sldMk cId="2836915141" sldId="261"/>
            <ac:spMk id="3" creationId="{0141CB62-C3B7-2B54-19F4-8F4F2E122467}"/>
          </ac:spMkLst>
        </pc:spChg>
        <pc:spChg chg="add del">
          <ac:chgData name="Kevin Chase" userId="fdda8894-3719-467b-bd2f-6c98d424811b" providerId="ADAL" clId="{2CAD6DA3-A81D-4D02-B4CA-CBD1DF5B1A1D}" dt="2023-10-29T14:48:38.314" v="4323" actId="26606"/>
          <ac:spMkLst>
            <pc:docMk/>
            <pc:sldMk cId="2836915141" sldId="261"/>
            <ac:spMk id="9" creationId="{9F7D5CDA-D291-4307-BF55-1381FED29634}"/>
          </ac:spMkLst>
        </pc:spChg>
        <pc:spChg chg="add del">
          <ac:chgData name="Kevin Chase" userId="fdda8894-3719-467b-bd2f-6c98d424811b" providerId="ADAL" clId="{2CAD6DA3-A81D-4D02-B4CA-CBD1DF5B1A1D}" dt="2023-10-29T14:48:50.760" v="4325" actId="26606"/>
          <ac:spMkLst>
            <pc:docMk/>
            <pc:sldMk cId="2836915141" sldId="261"/>
            <ac:spMk id="11" creationId="{E81BF4F6-F2CF-4984-9D14-D6966D92F99F}"/>
          </ac:spMkLst>
        </pc:spChg>
        <pc:spChg chg="add del">
          <ac:chgData name="Kevin Chase" userId="fdda8894-3719-467b-bd2f-6c98d424811b" providerId="ADAL" clId="{2CAD6DA3-A81D-4D02-B4CA-CBD1DF5B1A1D}" dt="2023-10-29T14:48:50.760" v="4325" actId="26606"/>
          <ac:spMkLst>
            <pc:docMk/>
            <pc:sldMk cId="2836915141" sldId="261"/>
            <ac:spMk id="12" creationId="{C0763A76-9F1C-4FC5-82B7-DD475DA461B2}"/>
          </ac:spMkLst>
        </pc:spChg>
        <pc:spChg chg="add">
          <ac:chgData name="Kevin Chase" userId="fdda8894-3719-467b-bd2f-6c98d424811b" providerId="ADAL" clId="{2CAD6DA3-A81D-4D02-B4CA-CBD1DF5B1A1D}" dt="2023-10-29T14:48:50.816" v="4326" actId="26606"/>
          <ac:spMkLst>
            <pc:docMk/>
            <pc:sldMk cId="2836915141" sldId="261"/>
            <ac:spMk id="15" creationId="{AE2B703B-46F9-481A-A605-82E2A828C4FA}"/>
          </ac:spMkLst>
        </pc:spChg>
        <pc:spChg chg="add">
          <ac:chgData name="Kevin Chase" userId="fdda8894-3719-467b-bd2f-6c98d424811b" providerId="ADAL" clId="{2CAD6DA3-A81D-4D02-B4CA-CBD1DF5B1A1D}" dt="2023-10-29T14:48:50.816" v="4326" actId="26606"/>
          <ac:spMkLst>
            <pc:docMk/>
            <pc:sldMk cId="2836915141" sldId="261"/>
            <ac:spMk id="16" creationId="{F13BE4D7-0C3D-4906-B230-A1C5B4665CCF}"/>
          </ac:spMkLst>
        </pc:spChg>
        <pc:graphicFrameChg chg="add">
          <ac:chgData name="Kevin Chase" userId="fdda8894-3719-467b-bd2f-6c98d424811b" providerId="ADAL" clId="{2CAD6DA3-A81D-4D02-B4CA-CBD1DF5B1A1D}" dt="2023-10-29T14:48:50.816" v="4326" actId="26606"/>
          <ac:graphicFrameMkLst>
            <pc:docMk/>
            <pc:sldMk cId="2836915141" sldId="261"/>
            <ac:graphicFrameMk id="17" creationId="{2654DB29-D15B-9F5D-0A78-6A7F8EF88320}"/>
          </ac:graphicFrameMkLst>
        </pc:graphicFrameChg>
        <pc:picChg chg="add del mod">
          <ac:chgData name="Kevin Chase" userId="fdda8894-3719-467b-bd2f-6c98d424811b" providerId="ADAL" clId="{2CAD6DA3-A81D-4D02-B4CA-CBD1DF5B1A1D}" dt="2023-10-29T14:40:39.853" v="4223" actId="478"/>
          <ac:picMkLst>
            <pc:docMk/>
            <pc:sldMk cId="2836915141" sldId="261"/>
            <ac:picMk id="5" creationId="{B9F0E5E6-82A9-0F52-C562-B5E98B6C412A}"/>
          </ac:picMkLst>
        </pc:picChg>
        <pc:picChg chg="add del">
          <ac:chgData name="Kevin Chase" userId="fdda8894-3719-467b-bd2f-6c98d424811b" providerId="ADAL" clId="{2CAD6DA3-A81D-4D02-B4CA-CBD1DF5B1A1D}" dt="2023-10-29T14:48:38.314" v="4323" actId="26606"/>
          <ac:picMkLst>
            <pc:docMk/>
            <pc:sldMk cId="2836915141" sldId="261"/>
            <ac:picMk id="6" creationId="{E511F7B7-B6C6-687A-2264-6A91D5FF3C68}"/>
          </ac:picMkLst>
        </pc:picChg>
        <pc:picChg chg="add del">
          <ac:chgData name="Kevin Chase" userId="fdda8894-3719-467b-bd2f-6c98d424811b" providerId="ADAL" clId="{2CAD6DA3-A81D-4D02-B4CA-CBD1DF5B1A1D}" dt="2023-10-29T14:48:50.760" v="4325" actId="26606"/>
          <ac:picMkLst>
            <pc:docMk/>
            <pc:sldMk cId="2836915141" sldId="261"/>
            <ac:picMk id="13" creationId="{68FBF07E-4BB3-6EDB-F12C-2AA0EDAD3EF1}"/>
          </ac:picMkLst>
        </pc:picChg>
      </pc:sldChg>
      <pc:sldChg chg="modSp new del mod modNotesTx">
        <pc:chgData name="Kevin Chase" userId="fdda8894-3719-467b-bd2f-6c98d424811b" providerId="ADAL" clId="{2CAD6DA3-A81D-4D02-B4CA-CBD1DF5B1A1D}" dt="2023-10-29T14:45:02.391" v="4290" actId="2696"/>
        <pc:sldMkLst>
          <pc:docMk/>
          <pc:sldMk cId="2804494051" sldId="262"/>
        </pc:sldMkLst>
        <pc:spChg chg="mod">
          <ac:chgData name="Kevin Chase" userId="fdda8894-3719-467b-bd2f-6c98d424811b" providerId="ADAL" clId="{2CAD6DA3-A81D-4D02-B4CA-CBD1DF5B1A1D}" dt="2023-10-26T14:48:25.691" v="1263" actId="20577"/>
          <ac:spMkLst>
            <pc:docMk/>
            <pc:sldMk cId="2804494051" sldId="262"/>
            <ac:spMk id="2" creationId="{9D0BB957-F56D-1868-B4E7-687EB4B8966B}"/>
          </ac:spMkLst>
        </pc:spChg>
        <pc:spChg chg="mod">
          <ac:chgData name="Kevin Chase" userId="fdda8894-3719-467b-bd2f-6c98d424811b" providerId="ADAL" clId="{2CAD6DA3-A81D-4D02-B4CA-CBD1DF5B1A1D}" dt="2023-10-29T14:44:50.381" v="4286" actId="21"/>
          <ac:spMkLst>
            <pc:docMk/>
            <pc:sldMk cId="2804494051" sldId="262"/>
            <ac:spMk id="3" creationId="{09A88D04-912E-9C74-2022-1CAFEE5D0A05}"/>
          </ac:spMkLst>
        </pc:spChg>
      </pc:sldChg>
      <pc:sldChg chg="addSp delSp modSp new mod setBg">
        <pc:chgData name="Kevin Chase" userId="fdda8894-3719-467b-bd2f-6c98d424811b" providerId="ADAL" clId="{2CAD6DA3-A81D-4D02-B4CA-CBD1DF5B1A1D}" dt="2023-10-29T14:50:26.171" v="4334" actId="20577"/>
        <pc:sldMkLst>
          <pc:docMk/>
          <pc:sldMk cId="3692515001" sldId="263"/>
        </pc:sldMkLst>
        <pc:spChg chg="mod">
          <ac:chgData name="Kevin Chase" userId="fdda8894-3719-467b-bd2f-6c98d424811b" providerId="ADAL" clId="{2CAD6DA3-A81D-4D02-B4CA-CBD1DF5B1A1D}" dt="2023-10-29T14:50:18.977" v="4329" actId="26606"/>
          <ac:spMkLst>
            <pc:docMk/>
            <pc:sldMk cId="3692515001" sldId="263"/>
            <ac:spMk id="2" creationId="{09416708-72F9-798D-D7D0-3A6BC51836DA}"/>
          </ac:spMkLst>
        </pc:spChg>
        <pc:spChg chg="mod">
          <ac:chgData name="Kevin Chase" userId="fdda8894-3719-467b-bd2f-6c98d424811b" providerId="ADAL" clId="{2CAD6DA3-A81D-4D02-B4CA-CBD1DF5B1A1D}" dt="2023-10-29T14:50:26.171" v="4334" actId="20577"/>
          <ac:spMkLst>
            <pc:docMk/>
            <pc:sldMk cId="3692515001" sldId="263"/>
            <ac:spMk id="3" creationId="{A539C348-A3ED-ECB6-2CAB-83193FA74031}"/>
          </ac:spMkLst>
        </pc:spChg>
        <pc:spChg chg="add del">
          <ac:chgData name="Kevin Chase" userId="fdda8894-3719-467b-bd2f-6c98d424811b" providerId="ADAL" clId="{2CAD6DA3-A81D-4D02-B4CA-CBD1DF5B1A1D}" dt="2023-10-29T14:50:18.962" v="4328" actId="26606"/>
          <ac:spMkLst>
            <pc:docMk/>
            <pc:sldMk cId="3692515001" sldId="263"/>
            <ac:spMk id="8" creationId="{4BC99CB9-DDAD-44A2-8A1C-E3AF4E72DF5C}"/>
          </ac:spMkLst>
        </pc:spChg>
        <pc:spChg chg="add del">
          <ac:chgData name="Kevin Chase" userId="fdda8894-3719-467b-bd2f-6c98d424811b" providerId="ADAL" clId="{2CAD6DA3-A81D-4D02-B4CA-CBD1DF5B1A1D}" dt="2023-10-29T14:50:18.962" v="4328" actId="26606"/>
          <ac:spMkLst>
            <pc:docMk/>
            <pc:sldMk cId="3692515001" sldId="263"/>
            <ac:spMk id="10" creationId="{64053CBF-3932-45FF-8285-EE5146085F3A}"/>
          </ac:spMkLst>
        </pc:spChg>
        <pc:spChg chg="add">
          <ac:chgData name="Kevin Chase" userId="fdda8894-3719-467b-bd2f-6c98d424811b" providerId="ADAL" clId="{2CAD6DA3-A81D-4D02-B4CA-CBD1DF5B1A1D}" dt="2023-10-29T14:50:18.977" v="4329" actId="26606"/>
          <ac:spMkLst>
            <pc:docMk/>
            <pc:sldMk cId="3692515001" sldId="263"/>
            <ac:spMk id="24" creationId="{C2554CA6-288E-4202-BC52-2E5A8F0C0AED}"/>
          </ac:spMkLst>
        </pc:spChg>
        <pc:spChg chg="add">
          <ac:chgData name="Kevin Chase" userId="fdda8894-3719-467b-bd2f-6c98d424811b" providerId="ADAL" clId="{2CAD6DA3-A81D-4D02-B4CA-CBD1DF5B1A1D}" dt="2023-10-29T14:50:18.977" v="4329" actId="26606"/>
          <ac:spMkLst>
            <pc:docMk/>
            <pc:sldMk cId="3692515001" sldId="263"/>
            <ac:spMk id="25" creationId="{B10BB131-AC8E-4A8E-A5D1-36260F720C3B}"/>
          </ac:spMkLst>
        </pc:spChg>
        <pc:spChg chg="add">
          <ac:chgData name="Kevin Chase" userId="fdda8894-3719-467b-bd2f-6c98d424811b" providerId="ADAL" clId="{2CAD6DA3-A81D-4D02-B4CA-CBD1DF5B1A1D}" dt="2023-10-29T14:50:18.977" v="4329" actId="26606"/>
          <ac:spMkLst>
            <pc:docMk/>
            <pc:sldMk cId="3692515001" sldId="263"/>
            <ac:spMk id="26" creationId="{5B7778FC-632E-4DCA-A7CB-0D7731CCF970}"/>
          </ac:spMkLst>
        </pc:spChg>
        <pc:spChg chg="add">
          <ac:chgData name="Kevin Chase" userId="fdda8894-3719-467b-bd2f-6c98d424811b" providerId="ADAL" clId="{2CAD6DA3-A81D-4D02-B4CA-CBD1DF5B1A1D}" dt="2023-10-29T14:50:18.977" v="4329" actId="26606"/>
          <ac:spMkLst>
            <pc:docMk/>
            <pc:sldMk cId="3692515001" sldId="263"/>
            <ac:spMk id="27" creationId="{FA23A907-97FB-4A8F-880A-DD77401C4296}"/>
          </ac:spMkLst>
        </pc:spChg>
        <pc:grpChg chg="add del">
          <ac:chgData name="Kevin Chase" userId="fdda8894-3719-467b-bd2f-6c98d424811b" providerId="ADAL" clId="{2CAD6DA3-A81D-4D02-B4CA-CBD1DF5B1A1D}" dt="2023-10-29T14:50:18.962" v="4328" actId="26606"/>
          <ac:grpSpMkLst>
            <pc:docMk/>
            <pc:sldMk cId="3692515001" sldId="263"/>
            <ac:grpSpMk id="12" creationId="{2E751C04-BEA6-446B-A678-9C74819EBD4C}"/>
          </ac:grpSpMkLst>
        </pc:grpChg>
        <pc:grpChg chg="add del">
          <ac:chgData name="Kevin Chase" userId="fdda8894-3719-467b-bd2f-6c98d424811b" providerId="ADAL" clId="{2CAD6DA3-A81D-4D02-B4CA-CBD1DF5B1A1D}" dt="2023-10-29T14:50:18.962" v="4328" actId="26606"/>
          <ac:grpSpMkLst>
            <pc:docMk/>
            <pc:sldMk cId="3692515001" sldId="263"/>
            <ac:grpSpMk id="18" creationId="{B63ACBA3-DEFD-4C6D-BBA0-64468FA99C2D}"/>
          </ac:grpSpMkLst>
        </pc:grpChg>
      </pc:sldChg>
      <pc:sldChg chg="addSp delSp modSp new mod setBg">
        <pc:chgData name="Kevin Chase" userId="fdda8894-3719-467b-bd2f-6c98d424811b" providerId="ADAL" clId="{2CAD6DA3-A81D-4D02-B4CA-CBD1DF5B1A1D}" dt="2023-10-29T14:51:17.736" v="4337" actId="26606"/>
        <pc:sldMkLst>
          <pc:docMk/>
          <pc:sldMk cId="579730113" sldId="264"/>
        </pc:sldMkLst>
        <pc:spChg chg="mod">
          <ac:chgData name="Kevin Chase" userId="fdda8894-3719-467b-bd2f-6c98d424811b" providerId="ADAL" clId="{2CAD6DA3-A81D-4D02-B4CA-CBD1DF5B1A1D}" dt="2023-10-29T14:51:17.736" v="4337" actId="26606"/>
          <ac:spMkLst>
            <pc:docMk/>
            <pc:sldMk cId="579730113" sldId="264"/>
            <ac:spMk id="2" creationId="{AEDE4D33-F5E5-44AC-445E-E34D47A2A6D4}"/>
          </ac:spMkLst>
        </pc:spChg>
        <pc:spChg chg="mod">
          <ac:chgData name="Kevin Chase" userId="fdda8894-3719-467b-bd2f-6c98d424811b" providerId="ADAL" clId="{2CAD6DA3-A81D-4D02-B4CA-CBD1DF5B1A1D}" dt="2023-10-29T14:51:17.736" v="4337" actId="26606"/>
          <ac:spMkLst>
            <pc:docMk/>
            <pc:sldMk cId="579730113" sldId="264"/>
            <ac:spMk id="3" creationId="{0550D0B1-29ED-0D4C-142F-09D0B42B11D8}"/>
          </ac:spMkLst>
        </pc:spChg>
        <pc:spChg chg="add del">
          <ac:chgData name="Kevin Chase" userId="fdda8894-3719-467b-bd2f-6c98d424811b" providerId="ADAL" clId="{2CAD6DA3-A81D-4D02-B4CA-CBD1DF5B1A1D}" dt="2023-10-29T14:51:17.720" v="4336" actId="26606"/>
          <ac:spMkLst>
            <pc:docMk/>
            <pc:sldMk cId="579730113" sldId="264"/>
            <ac:spMk id="9" creationId="{C0763A76-9F1C-4FC5-82B7-DD475DA461B2}"/>
          </ac:spMkLst>
        </pc:spChg>
        <pc:spChg chg="add del">
          <ac:chgData name="Kevin Chase" userId="fdda8894-3719-467b-bd2f-6c98d424811b" providerId="ADAL" clId="{2CAD6DA3-A81D-4D02-B4CA-CBD1DF5B1A1D}" dt="2023-10-29T14:51:17.720" v="4336" actId="26606"/>
          <ac:spMkLst>
            <pc:docMk/>
            <pc:sldMk cId="579730113" sldId="264"/>
            <ac:spMk id="11" creationId="{E81BF4F6-F2CF-4984-9D14-D6966D92F99F}"/>
          </ac:spMkLst>
        </pc:spChg>
        <pc:spChg chg="add">
          <ac:chgData name="Kevin Chase" userId="fdda8894-3719-467b-bd2f-6c98d424811b" providerId="ADAL" clId="{2CAD6DA3-A81D-4D02-B4CA-CBD1DF5B1A1D}" dt="2023-10-29T14:51:17.736" v="4337" actId="26606"/>
          <ac:spMkLst>
            <pc:docMk/>
            <pc:sldMk cId="579730113" sldId="264"/>
            <ac:spMk id="13" creationId="{9F7D5CDA-D291-4307-BF55-1381FED29634}"/>
          </ac:spMkLst>
        </pc:spChg>
        <pc:picChg chg="add del">
          <ac:chgData name="Kevin Chase" userId="fdda8894-3719-467b-bd2f-6c98d424811b" providerId="ADAL" clId="{2CAD6DA3-A81D-4D02-B4CA-CBD1DF5B1A1D}" dt="2023-10-29T14:51:17.720" v="4336" actId="26606"/>
          <ac:picMkLst>
            <pc:docMk/>
            <pc:sldMk cId="579730113" sldId="264"/>
            <ac:picMk id="5" creationId="{2DA327B7-BE4B-BDC2-EC64-2B649132C629}"/>
          </ac:picMkLst>
        </pc:picChg>
        <pc:picChg chg="add">
          <ac:chgData name="Kevin Chase" userId="fdda8894-3719-467b-bd2f-6c98d424811b" providerId="ADAL" clId="{2CAD6DA3-A81D-4D02-B4CA-CBD1DF5B1A1D}" dt="2023-10-29T14:51:17.736" v="4337" actId="26606"/>
          <ac:picMkLst>
            <pc:docMk/>
            <pc:sldMk cId="579730113" sldId="264"/>
            <ac:picMk id="14" creationId="{B4137D91-1E54-DBFC-9C69-3572F2706C7D}"/>
          </ac:picMkLst>
        </pc:picChg>
      </pc:sldChg>
      <pc:sldChg chg="addSp modSp new mod setBg">
        <pc:chgData name="Kevin Chase" userId="fdda8894-3719-467b-bd2f-6c98d424811b" providerId="ADAL" clId="{2CAD6DA3-A81D-4D02-B4CA-CBD1DF5B1A1D}" dt="2023-10-29T15:16:39.430" v="4420" actId="20577"/>
        <pc:sldMkLst>
          <pc:docMk/>
          <pc:sldMk cId="2126211922" sldId="265"/>
        </pc:sldMkLst>
        <pc:spChg chg="mod">
          <ac:chgData name="Kevin Chase" userId="fdda8894-3719-467b-bd2f-6c98d424811b" providerId="ADAL" clId="{2CAD6DA3-A81D-4D02-B4CA-CBD1DF5B1A1D}" dt="2023-10-29T14:51:43.468" v="4338" actId="26606"/>
          <ac:spMkLst>
            <pc:docMk/>
            <pc:sldMk cId="2126211922" sldId="265"/>
            <ac:spMk id="2" creationId="{B5361223-433C-0331-5B56-917FF935BAE0}"/>
          </ac:spMkLst>
        </pc:spChg>
        <pc:spChg chg="mod">
          <ac:chgData name="Kevin Chase" userId="fdda8894-3719-467b-bd2f-6c98d424811b" providerId="ADAL" clId="{2CAD6DA3-A81D-4D02-B4CA-CBD1DF5B1A1D}" dt="2023-10-29T15:16:39.430" v="4420" actId="20577"/>
          <ac:spMkLst>
            <pc:docMk/>
            <pc:sldMk cId="2126211922" sldId="265"/>
            <ac:spMk id="3" creationId="{E6727209-31ED-BE87-4810-E531A704F52B}"/>
          </ac:spMkLst>
        </pc:spChg>
        <pc:spChg chg="add">
          <ac:chgData name="Kevin Chase" userId="fdda8894-3719-467b-bd2f-6c98d424811b" providerId="ADAL" clId="{2CAD6DA3-A81D-4D02-B4CA-CBD1DF5B1A1D}" dt="2023-10-29T14:51:43.468" v="4338" actId="26606"/>
          <ac:spMkLst>
            <pc:docMk/>
            <pc:sldMk cId="2126211922" sldId="265"/>
            <ac:spMk id="9" creationId="{9F7D5CDA-D291-4307-BF55-1381FED29634}"/>
          </ac:spMkLst>
        </pc:spChg>
        <pc:picChg chg="add">
          <ac:chgData name="Kevin Chase" userId="fdda8894-3719-467b-bd2f-6c98d424811b" providerId="ADAL" clId="{2CAD6DA3-A81D-4D02-B4CA-CBD1DF5B1A1D}" dt="2023-10-29T14:51:43.468" v="4338" actId="26606"/>
          <ac:picMkLst>
            <pc:docMk/>
            <pc:sldMk cId="2126211922" sldId="265"/>
            <ac:picMk id="5" creationId="{ED3EF01F-5992-F4AC-05A7-E9D1BC6E256B}"/>
          </ac:picMkLst>
        </pc:picChg>
      </pc:sldChg>
      <pc:sldChg chg="addSp modSp new mod setBg">
        <pc:chgData name="Kevin Chase" userId="fdda8894-3719-467b-bd2f-6c98d424811b" providerId="ADAL" clId="{2CAD6DA3-A81D-4D02-B4CA-CBD1DF5B1A1D}" dt="2023-10-29T14:52:19.080" v="4339" actId="26606"/>
        <pc:sldMkLst>
          <pc:docMk/>
          <pc:sldMk cId="408230324" sldId="266"/>
        </pc:sldMkLst>
        <pc:spChg chg="mod">
          <ac:chgData name="Kevin Chase" userId="fdda8894-3719-467b-bd2f-6c98d424811b" providerId="ADAL" clId="{2CAD6DA3-A81D-4D02-B4CA-CBD1DF5B1A1D}" dt="2023-10-29T14:52:19.080" v="4339" actId="26606"/>
          <ac:spMkLst>
            <pc:docMk/>
            <pc:sldMk cId="408230324" sldId="266"/>
            <ac:spMk id="2" creationId="{88A6DCF9-4FD6-D0D9-5279-00CE75EAC027}"/>
          </ac:spMkLst>
        </pc:spChg>
        <pc:spChg chg="mod">
          <ac:chgData name="Kevin Chase" userId="fdda8894-3719-467b-bd2f-6c98d424811b" providerId="ADAL" clId="{2CAD6DA3-A81D-4D02-B4CA-CBD1DF5B1A1D}" dt="2023-10-29T14:52:19.080" v="4339" actId="26606"/>
          <ac:spMkLst>
            <pc:docMk/>
            <pc:sldMk cId="408230324" sldId="266"/>
            <ac:spMk id="3" creationId="{9780B66E-A4B5-CD5B-2C99-D239949C9D21}"/>
          </ac:spMkLst>
        </pc:spChg>
        <pc:spChg chg="add">
          <ac:chgData name="Kevin Chase" userId="fdda8894-3719-467b-bd2f-6c98d424811b" providerId="ADAL" clId="{2CAD6DA3-A81D-4D02-B4CA-CBD1DF5B1A1D}" dt="2023-10-29T14:52:19.080" v="4339" actId="26606"/>
          <ac:spMkLst>
            <pc:docMk/>
            <pc:sldMk cId="408230324" sldId="266"/>
            <ac:spMk id="10" creationId="{0D05C9B4-B5C9-2D4D-23C9-CEE72646F923}"/>
          </ac:spMkLst>
        </pc:spChg>
        <pc:picChg chg="add">
          <ac:chgData name="Kevin Chase" userId="fdda8894-3719-467b-bd2f-6c98d424811b" providerId="ADAL" clId="{2CAD6DA3-A81D-4D02-B4CA-CBD1DF5B1A1D}" dt="2023-10-29T14:52:19.080" v="4339" actId="26606"/>
          <ac:picMkLst>
            <pc:docMk/>
            <pc:sldMk cId="408230324" sldId="266"/>
            <ac:picMk id="7" creationId="{0C38FC94-7545-897B-F913-B2921D48E694}"/>
          </ac:picMkLst>
        </pc:picChg>
      </pc:sldChg>
      <pc:sldChg chg="addSp delSp modSp new mod setBg">
        <pc:chgData name="Kevin Chase" userId="fdda8894-3719-467b-bd2f-6c98d424811b" providerId="ADAL" clId="{2CAD6DA3-A81D-4D02-B4CA-CBD1DF5B1A1D}" dt="2023-10-30T09:22:43.183" v="4465" actId="20577"/>
        <pc:sldMkLst>
          <pc:docMk/>
          <pc:sldMk cId="3014277202" sldId="267"/>
        </pc:sldMkLst>
        <pc:spChg chg="mod">
          <ac:chgData name="Kevin Chase" userId="fdda8894-3719-467b-bd2f-6c98d424811b" providerId="ADAL" clId="{2CAD6DA3-A81D-4D02-B4CA-CBD1DF5B1A1D}" dt="2023-10-29T14:53:13.025" v="4368" actId="26606"/>
          <ac:spMkLst>
            <pc:docMk/>
            <pc:sldMk cId="3014277202" sldId="267"/>
            <ac:spMk id="2" creationId="{017BC6AC-905A-B15A-F0E3-E6AB5F5D1998}"/>
          </ac:spMkLst>
        </pc:spChg>
        <pc:spChg chg="add del mod">
          <ac:chgData name="Kevin Chase" userId="fdda8894-3719-467b-bd2f-6c98d424811b" providerId="ADAL" clId="{2CAD6DA3-A81D-4D02-B4CA-CBD1DF5B1A1D}" dt="2023-10-29T14:53:13.057" v="4369" actId="26606"/>
          <ac:spMkLst>
            <pc:docMk/>
            <pc:sldMk cId="3014277202" sldId="267"/>
            <ac:spMk id="3" creationId="{5B37391B-356C-19E9-D47B-47F45066F0AC}"/>
          </ac:spMkLst>
        </pc:spChg>
        <pc:spChg chg="add del">
          <ac:chgData name="Kevin Chase" userId="fdda8894-3719-467b-bd2f-6c98d424811b" providerId="ADAL" clId="{2CAD6DA3-A81D-4D02-B4CA-CBD1DF5B1A1D}" dt="2023-10-29T14:53:09.686" v="4366" actId="26606"/>
          <ac:spMkLst>
            <pc:docMk/>
            <pc:sldMk cId="3014277202" sldId="267"/>
            <ac:spMk id="9" creationId="{7301F447-EEF7-48F5-AF73-7566EE7F64AD}"/>
          </ac:spMkLst>
        </pc:spChg>
        <pc:spChg chg="add del">
          <ac:chgData name="Kevin Chase" userId="fdda8894-3719-467b-bd2f-6c98d424811b" providerId="ADAL" clId="{2CAD6DA3-A81D-4D02-B4CA-CBD1DF5B1A1D}" dt="2023-10-29T14:53:09.686" v="4366" actId="26606"/>
          <ac:spMkLst>
            <pc:docMk/>
            <pc:sldMk cId="3014277202" sldId="267"/>
            <ac:spMk id="11" creationId="{F7117410-A2A4-4085-9ADC-46744551DBDE}"/>
          </ac:spMkLst>
        </pc:spChg>
        <pc:spChg chg="add del">
          <ac:chgData name="Kevin Chase" userId="fdda8894-3719-467b-bd2f-6c98d424811b" providerId="ADAL" clId="{2CAD6DA3-A81D-4D02-B4CA-CBD1DF5B1A1D}" dt="2023-10-29T14:53:09.686" v="4366" actId="26606"/>
          <ac:spMkLst>
            <pc:docMk/>
            <pc:sldMk cId="3014277202" sldId="267"/>
            <ac:spMk id="13" creationId="{99F74EB5-E547-4FB4-95F5-BCC788F3C4A0}"/>
          </ac:spMkLst>
        </pc:spChg>
        <pc:spChg chg="add del">
          <ac:chgData name="Kevin Chase" userId="fdda8894-3719-467b-bd2f-6c98d424811b" providerId="ADAL" clId="{2CAD6DA3-A81D-4D02-B4CA-CBD1DF5B1A1D}" dt="2023-10-29T14:53:13.025" v="4368" actId="26606"/>
          <ac:spMkLst>
            <pc:docMk/>
            <pc:sldMk cId="3014277202" sldId="267"/>
            <ac:spMk id="15" creationId="{9E6671AF-110C-4E4D-BEB4-1323A3136D1B}"/>
          </ac:spMkLst>
        </pc:spChg>
        <pc:spChg chg="add del">
          <ac:chgData name="Kevin Chase" userId="fdda8894-3719-467b-bd2f-6c98d424811b" providerId="ADAL" clId="{2CAD6DA3-A81D-4D02-B4CA-CBD1DF5B1A1D}" dt="2023-10-29T14:53:13.025" v="4368" actId="26606"/>
          <ac:spMkLst>
            <pc:docMk/>
            <pc:sldMk cId="3014277202" sldId="267"/>
            <ac:spMk id="16" creationId="{5B37391B-356C-19E9-D47B-47F45066F0AC}"/>
          </ac:spMkLst>
        </pc:spChg>
        <pc:graphicFrameChg chg="add del">
          <ac:chgData name="Kevin Chase" userId="fdda8894-3719-467b-bd2f-6c98d424811b" providerId="ADAL" clId="{2CAD6DA3-A81D-4D02-B4CA-CBD1DF5B1A1D}" dt="2023-10-29T14:53:09.686" v="4366" actId="26606"/>
          <ac:graphicFrameMkLst>
            <pc:docMk/>
            <pc:sldMk cId="3014277202" sldId="267"/>
            <ac:graphicFrameMk id="5" creationId="{12D9B890-EDB8-6235-9BB8-42EA270CA44D}"/>
          </ac:graphicFrameMkLst>
        </pc:graphicFrameChg>
        <pc:graphicFrameChg chg="add mod">
          <ac:chgData name="Kevin Chase" userId="fdda8894-3719-467b-bd2f-6c98d424811b" providerId="ADAL" clId="{2CAD6DA3-A81D-4D02-B4CA-CBD1DF5B1A1D}" dt="2023-10-30T09:22:43.183" v="4465" actId="20577"/>
          <ac:graphicFrameMkLst>
            <pc:docMk/>
            <pc:sldMk cId="3014277202" sldId="267"/>
            <ac:graphicFrameMk id="19" creationId="{5241FACF-4082-531E-C47A-323357BDD1F1}"/>
          </ac:graphicFrameMkLst>
        </pc:graphicFrameChg>
        <pc:picChg chg="add del">
          <ac:chgData name="Kevin Chase" userId="fdda8894-3719-467b-bd2f-6c98d424811b" providerId="ADAL" clId="{2CAD6DA3-A81D-4D02-B4CA-CBD1DF5B1A1D}" dt="2023-10-29T14:53:13.025" v="4368" actId="26606"/>
          <ac:picMkLst>
            <pc:docMk/>
            <pc:sldMk cId="3014277202" sldId="267"/>
            <ac:picMk id="17" creationId="{76460E3E-20A6-EF8B-964F-59E2E48BF59B}"/>
          </ac:picMkLst>
        </pc:picChg>
      </pc:sldChg>
      <pc:sldChg chg="modSp new del mod">
        <pc:chgData name="Kevin Chase" userId="fdda8894-3719-467b-bd2f-6c98d424811b" providerId="ADAL" clId="{2CAD6DA3-A81D-4D02-B4CA-CBD1DF5B1A1D}" dt="2023-10-29T14:23:40.822" v="3951" actId="2696"/>
        <pc:sldMkLst>
          <pc:docMk/>
          <pc:sldMk cId="1816836688" sldId="268"/>
        </pc:sldMkLst>
        <pc:spChg chg="mod">
          <ac:chgData name="Kevin Chase" userId="fdda8894-3719-467b-bd2f-6c98d424811b" providerId="ADAL" clId="{2CAD6DA3-A81D-4D02-B4CA-CBD1DF5B1A1D}" dt="2023-10-29T14:18:59.986" v="3719" actId="122"/>
          <ac:spMkLst>
            <pc:docMk/>
            <pc:sldMk cId="1816836688" sldId="268"/>
            <ac:spMk id="2" creationId="{FF4846DA-A67D-9270-1582-E9067B0BD5FA}"/>
          </ac:spMkLst>
        </pc:spChg>
        <pc:spChg chg="mod">
          <ac:chgData name="Kevin Chase" userId="fdda8894-3719-467b-bd2f-6c98d424811b" providerId="ADAL" clId="{2CAD6DA3-A81D-4D02-B4CA-CBD1DF5B1A1D}" dt="2023-10-29T14:22:17.925" v="3946" actId="21"/>
          <ac:spMkLst>
            <pc:docMk/>
            <pc:sldMk cId="1816836688" sldId="268"/>
            <ac:spMk id="3" creationId="{6664FD6F-5BB4-7596-7799-01D38CFB5D54}"/>
          </ac:spMkLst>
        </pc:spChg>
      </pc:sldChg>
      <pc:sldChg chg="addSp modSp new mod setBg">
        <pc:chgData name="Kevin Chase" userId="fdda8894-3719-467b-bd2f-6c98d424811b" providerId="ADAL" clId="{2CAD6DA3-A81D-4D02-B4CA-CBD1DF5B1A1D}" dt="2023-10-30T09:23:24.601" v="4469" actId="20577"/>
        <pc:sldMkLst>
          <pc:docMk/>
          <pc:sldMk cId="1978463548" sldId="268"/>
        </pc:sldMkLst>
        <pc:spChg chg="mod">
          <ac:chgData name="Kevin Chase" userId="fdda8894-3719-467b-bd2f-6c98d424811b" providerId="ADAL" clId="{2CAD6DA3-A81D-4D02-B4CA-CBD1DF5B1A1D}" dt="2023-10-29T15:13:54.722" v="4370" actId="26606"/>
          <ac:spMkLst>
            <pc:docMk/>
            <pc:sldMk cId="1978463548" sldId="268"/>
            <ac:spMk id="2" creationId="{0FBA614B-CF8E-BE44-57AA-E2D5518F01A6}"/>
          </ac:spMkLst>
        </pc:spChg>
        <pc:spChg chg="mod">
          <ac:chgData name="Kevin Chase" userId="fdda8894-3719-467b-bd2f-6c98d424811b" providerId="ADAL" clId="{2CAD6DA3-A81D-4D02-B4CA-CBD1DF5B1A1D}" dt="2023-10-30T09:23:24.601" v="4469" actId="20577"/>
          <ac:spMkLst>
            <pc:docMk/>
            <pc:sldMk cId="1978463548" sldId="268"/>
            <ac:spMk id="3" creationId="{9A74FAD5-F42E-A3F9-40DC-4088E41CBDFE}"/>
          </ac:spMkLst>
        </pc:spChg>
        <pc:spChg chg="add">
          <ac:chgData name="Kevin Chase" userId="fdda8894-3719-467b-bd2f-6c98d424811b" providerId="ADAL" clId="{2CAD6DA3-A81D-4D02-B4CA-CBD1DF5B1A1D}" dt="2023-10-29T15:13:54.722" v="4370" actId="26606"/>
          <ac:spMkLst>
            <pc:docMk/>
            <pc:sldMk cId="1978463548" sldId="268"/>
            <ac:spMk id="9" creationId="{F13C74B1-5B17-4795-BED0-7140497B445A}"/>
          </ac:spMkLst>
        </pc:spChg>
        <pc:spChg chg="add">
          <ac:chgData name="Kevin Chase" userId="fdda8894-3719-467b-bd2f-6c98d424811b" providerId="ADAL" clId="{2CAD6DA3-A81D-4D02-B4CA-CBD1DF5B1A1D}" dt="2023-10-29T15:13:54.722" v="4370" actId="26606"/>
          <ac:spMkLst>
            <pc:docMk/>
            <pc:sldMk cId="1978463548" sldId="268"/>
            <ac:spMk id="11" creationId="{D4974D33-8DC5-464E-8C6D-BE58F0669C17}"/>
          </ac:spMkLst>
        </pc:spChg>
        <pc:picChg chg="add">
          <ac:chgData name="Kevin Chase" userId="fdda8894-3719-467b-bd2f-6c98d424811b" providerId="ADAL" clId="{2CAD6DA3-A81D-4D02-B4CA-CBD1DF5B1A1D}" dt="2023-10-29T15:13:54.722" v="4370" actId="26606"/>
          <ac:picMkLst>
            <pc:docMk/>
            <pc:sldMk cId="1978463548" sldId="268"/>
            <ac:picMk id="5" creationId="{0C7F1A07-603B-6E42-3A0D-1924E9BA9313}"/>
          </ac:picMkLst>
        </pc:picChg>
      </pc:sldChg>
      <pc:sldChg chg="new del">
        <pc:chgData name="Kevin Chase" userId="fdda8894-3719-467b-bd2f-6c98d424811b" providerId="ADAL" clId="{2CAD6DA3-A81D-4D02-B4CA-CBD1DF5B1A1D}" dt="2023-10-29T14:36:36.905" v="4183" actId="2696"/>
        <pc:sldMkLst>
          <pc:docMk/>
          <pc:sldMk cId="86223138" sldId="269"/>
        </pc:sldMkLst>
      </pc:sldChg>
      <pc:sldChg chg="addSp delSp modSp new mod">
        <pc:chgData name="Kevin Chase" userId="fdda8894-3719-467b-bd2f-6c98d424811b" providerId="ADAL" clId="{2CAD6DA3-A81D-4D02-B4CA-CBD1DF5B1A1D}" dt="2023-10-29T14:39:33.500" v="4220" actId="14100"/>
        <pc:sldMkLst>
          <pc:docMk/>
          <pc:sldMk cId="4203186227" sldId="269"/>
        </pc:sldMkLst>
        <pc:spChg chg="mod">
          <ac:chgData name="Kevin Chase" userId="fdda8894-3719-467b-bd2f-6c98d424811b" providerId="ADAL" clId="{2CAD6DA3-A81D-4D02-B4CA-CBD1DF5B1A1D}" dt="2023-10-29T14:37:04.988" v="4214" actId="20577"/>
          <ac:spMkLst>
            <pc:docMk/>
            <pc:sldMk cId="4203186227" sldId="269"/>
            <ac:spMk id="2" creationId="{2C332767-C7AE-0B3F-B1FA-F671BCEF3D8B}"/>
          </ac:spMkLst>
        </pc:spChg>
        <pc:spChg chg="del">
          <ac:chgData name="Kevin Chase" userId="fdda8894-3719-467b-bd2f-6c98d424811b" providerId="ADAL" clId="{2CAD6DA3-A81D-4D02-B4CA-CBD1DF5B1A1D}" dt="2023-10-29T14:37:07.638" v="4215"/>
          <ac:spMkLst>
            <pc:docMk/>
            <pc:sldMk cId="4203186227" sldId="269"/>
            <ac:spMk id="3" creationId="{B5F51A5C-191B-2D53-B859-5BCD81EB5126}"/>
          </ac:spMkLst>
        </pc:spChg>
        <pc:spChg chg="add del mod">
          <ac:chgData name="Kevin Chase" userId="fdda8894-3719-467b-bd2f-6c98d424811b" providerId="ADAL" clId="{2CAD6DA3-A81D-4D02-B4CA-CBD1DF5B1A1D}" dt="2023-10-29T14:37:29.956" v="4216"/>
          <ac:spMkLst>
            <pc:docMk/>
            <pc:sldMk cId="4203186227" sldId="269"/>
            <ac:spMk id="4" creationId="{0976196B-86D1-93FC-12D9-B9E1773A073C}"/>
          </ac:spMkLst>
        </pc:spChg>
        <pc:spChg chg="add del mod">
          <ac:chgData name="Kevin Chase" userId="fdda8894-3719-467b-bd2f-6c98d424811b" providerId="ADAL" clId="{2CAD6DA3-A81D-4D02-B4CA-CBD1DF5B1A1D}" dt="2023-10-29T14:37:42.217" v="4217"/>
          <ac:spMkLst>
            <pc:docMk/>
            <pc:sldMk cId="4203186227" sldId="269"/>
            <ac:spMk id="5" creationId="{8D05FF35-1AD1-256A-0025-CCF44BE53106}"/>
          </ac:spMkLst>
        </pc:spChg>
        <pc:spChg chg="add del mod">
          <ac:chgData name="Kevin Chase" userId="fdda8894-3719-467b-bd2f-6c98d424811b" providerId="ADAL" clId="{2CAD6DA3-A81D-4D02-B4CA-CBD1DF5B1A1D}" dt="2023-10-29T14:39:21.419" v="4218" actId="931"/>
          <ac:spMkLst>
            <pc:docMk/>
            <pc:sldMk cId="4203186227" sldId="269"/>
            <ac:spMk id="6" creationId="{11AB5FF0-B244-FB51-3CF3-1E8BF4C34EDD}"/>
          </ac:spMkLst>
        </pc:spChg>
        <pc:picChg chg="add mod">
          <ac:chgData name="Kevin Chase" userId="fdda8894-3719-467b-bd2f-6c98d424811b" providerId="ADAL" clId="{2CAD6DA3-A81D-4D02-B4CA-CBD1DF5B1A1D}" dt="2023-10-29T14:39:33.500" v="4220" actId="14100"/>
          <ac:picMkLst>
            <pc:docMk/>
            <pc:sldMk cId="4203186227" sldId="269"/>
            <ac:picMk id="8" creationId="{79010880-F08E-3FE8-C8E9-84E7E9AA9E08}"/>
          </ac:picMkLst>
        </pc:picChg>
      </pc:sldChg>
      <pc:sldChg chg="addSp delSp modSp new mod">
        <pc:chgData name="Kevin Chase" userId="fdda8894-3719-467b-bd2f-6c98d424811b" providerId="ADAL" clId="{2CAD6DA3-A81D-4D02-B4CA-CBD1DF5B1A1D}" dt="2023-10-29T14:41:47.821" v="4280" actId="14100"/>
        <pc:sldMkLst>
          <pc:docMk/>
          <pc:sldMk cId="70411855" sldId="270"/>
        </pc:sldMkLst>
        <pc:spChg chg="mod">
          <ac:chgData name="Kevin Chase" userId="fdda8894-3719-467b-bd2f-6c98d424811b" providerId="ADAL" clId="{2CAD6DA3-A81D-4D02-B4CA-CBD1DF5B1A1D}" dt="2023-10-29T14:41:26.467" v="4277" actId="20577"/>
          <ac:spMkLst>
            <pc:docMk/>
            <pc:sldMk cId="70411855" sldId="270"/>
            <ac:spMk id="2" creationId="{25BF601A-3BF6-2AE2-7D16-7D0A2B992824}"/>
          </ac:spMkLst>
        </pc:spChg>
        <pc:spChg chg="del">
          <ac:chgData name="Kevin Chase" userId="fdda8894-3719-467b-bd2f-6c98d424811b" providerId="ADAL" clId="{2CAD6DA3-A81D-4D02-B4CA-CBD1DF5B1A1D}" dt="2023-10-29T14:41:40.131" v="4278" actId="931"/>
          <ac:spMkLst>
            <pc:docMk/>
            <pc:sldMk cId="70411855" sldId="270"/>
            <ac:spMk id="3" creationId="{34FECE81-4046-4288-521B-45D61CEC4546}"/>
          </ac:spMkLst>
        </pc:spChg>
        <pc:picChg chg="add mod">
          <ac:chgData name="Kevin Chase" userId="fdda8894-3719-467b-bd2f-6c98d424811b" providerId="ADAL" clId="{2CAD6DA3-A81D-4D02-B4CA-CBD1DF5B1A1D}" dt="2023-10-29T14:41:47.821" v="4280" actId="14100"/>
          <ac:picMkLst>
            <pc:docMk/>
            <pc:sldMk cId="70411855" sldId="270"/>
            <ac:picMk id="5" creationId="{B6A505A8-9BE8-51A6-2ABD-D25EFC742D0D}"/>
          </ac:picMkLst>
        </pc:picChg>
      </pc:sldChg>
      <pc:sldChg chg="addSp delSp modSp new mod setBg">
        <pc:chgData name="Kevin Chase" userId="fdda8894-3719-467b-bd2f-6c98d424811b" providerId="ADAL" clId="{2CAD6DA3-A81D-4D02-B4CA-CBD1DF5B1A1D}" dt="2023-10-29T15:14:56.742" v="4412" actId="26606"/>
        <pc:sldMkLst>
          <pc:docMk/>
          <pc:sldMk cId="2729007148" sldId="271"/>
        </pc:sldMkLst>
        <pc:spChg chg="mod">
          <ac:chgData name="Kevin Chase" userId="fdda8894-3719-467b-bd2f-6c98d424811b" providerId="ADAL" clId="{2CAD6DA3-A81D-4D02-B4CA-CBD1DF5B1A1D}" dt="2023-10-29T15:14:56.742" v="4412" actId="26606"/>
          <ac:spMkLst>
            <pc:docMk/>
            <pc:sldMk cId="2729007148" sldId="271"/>
            <ac:spMk id="2" creationId="{A953B427-CAEC-7DF9-6813-0A9EED70C352}"/>
          </ac:spMkLst>
        </pc:spChg>
        <pc:spChg chg="add del">
          <ac:chgData name="Kevin Chase" userId="fdda8894-3719-467b-bd2f-6c98d424811b" providerId="ADAL" clId="{2CAD6DA3-A81D-4D02-B4CA-CBD1DF5B1A1D}" dt="2023-10-29T15:14:56.742" v="4412" actId="26606"/>
          <ac:spMkLst>
            <pc:docMk/>
            <pc:sldMk cId="2729007148" sldId="271"/>
            <ac:spMk id="3" creationId="{E7B0D1A7-588D-BF39-B9EF-2B7903266F36}"/>
          </ac:spMkLst>
        </pc:spChg>
        <pc:spChg chg="add">
          <ac:chgData name="Kevin Chase" userId="fdda8894-3719-467b-bd2f-6c98d424811b" providerId="ADAL" clId="{2CAD6DA3-A81D-4D02-B4CA-CBD1DF5B1A1D}" dt="2023-10-29T15:14:56.742" v="4412" actId="26606"/>
          <ac:spMkLst>
            <pc:docMk/>
            <pc:sldMk cId="2729007148" sldId="271"/>
            <ac:spMk id="15" creationId="{4D60F200-5EB0-B223-2439-C96C67F0FEE1}"/>
          </ac:spMkLst>
        </pc:spChg>
        <pc:grpChg chg="add">
          <ac:chgData name="Kevin Chase" userId="fdda8894-3719-467b-bd2f-6c98d424811b" providerId="ADAL" clId="{2CAD6DA3-A81D-4D02-B4CA-CBD1DF5B1A1D}" dt="2023-10-29T15:14:56.742" v="4412" actId="26606"/>
          <ac:grpSpMkLst>
            <pc:docMk/>
            <pc:sldMk cId="2729007148" sldId="271"/>
            <ac:grpSpMk id="11" creationId="{04AB702C-9893-C42C-D0C4-EE625AAD0361}"/>
          </ac:grpSpMkLst>
        </pc:grpChg>
        <pc:picChg chg="add del">
          <ac:chgData name="Kevin Chase" userId="fdda8894-3719-467b-bd2f-6c98d424811b" providerId="ADAL" clId="{2CAD6DA3-A81D-4D02-B4CA-CBD1DF5B1A1D}" dt="2023-10-29T15:14:56.723" v="4411" actId="26606"/>
          <ac:picMkLst>
            <pc:docMk/>
            <pc:sldMk cId="2729007148" sldId="271"/>
            <ac:picMk id="5" creationId="{22A98725-49CD-0C6E-DD71-A2260A7CA5D0}"/>
          </ac:picMkLst>
        </pc:picChg>
        <pc:picChg chg="add">
          <ac:chgData name="Kevin Chase" userId="fdda8894-3719-467b-bd2f-6c98d424811b" providerId="ADAL" clId="{2CAD6DA3-A81D-4D02-B4CA-CBD1DF5B1A1D}" dt="2023-10-29T15:14:56.742" v="4412" actId="26606"/>
          <ac:picMkLst>
            <pc:docMk/>
            <pc:sldMk cId="2729007148" sldId="271"/>
            <ac:picMk id="14" creationId="{AA363E39-CCAD-EB3F-1BEC-15CC77DB6050}"/>
          </ac:picMkLst>
        </pc:picChg>
        <pc:cxnChg chg="add del">
          <ac:chgData name="Kevin Chase" userId="fdda8894-3719-467b-bd2f-6c98d424811b" providerId="ADAL" clId="{2CAD6DA3-A81D-4D02-B4CA-CBD1DF5B1A1D}" dt="2023-10-29T15:14:56.723" v="4411" actId="26606"/>
          <ac:cxnSpMkLst>
            <pc:docMk/>
            <pc:sldMk cId="2729007148" sldId="271"/>
            <ac:cxnSpMk id="9" creationId="{7667AA61-5C27-F30F-D229-06CBE5709F3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3D728-8F5D-405F-AEA9-9E8D691DC1A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480B2-2912-4021-9AC0-345A7D4C85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 background to the fund.</a:t>
          </a:r>
          <a:endParaRPr lang="en-US"/>
        </a:p>
      </dgm:t>
    </dgm:pt>
    <dgm:pt modelId="{D3E8106E-76FB-43D7-9381-FEBF840488B0}" type="parTrans" cxnId="{22C9126B-4F15-447D-BBD2-D6E14F03302D}">
      <dgm:prSet/>
      <dgm:spPr/>
      <dgm:t>
        <a:bodyPr/>
        <a:lstStyle/>
        <a:p>
          <a:endParaRPr lang="en-US"/>
        </a:p>
      </dgm:t>
    </dgm:pt>
    <dgm:pt modelId="{8678D7B3-5442-4898-A5ED-25B34C15384A}" type="sibTrans" cxnId="{22C9126B-4F15-447D-BBD2-D6E14F03302D}">
      <dgm:prSet/>
      <dgm:spPr/>
      <dgm:t>
        <a:bodyPr/>
        <a:lstStyle/>
        <a:p>
          <a:endParaRPr lang="en-US"/>
        </a:p>
      </dgm:t>
    </dgm:pt>
    <dgm:pt modelId="{F2B3B69D-4501-4EB4-88AD-E9816989BC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Report on the winning applicant and the success of their initiative.</a:t>
          </a:r>
          <a:endParaRPr lang="en-US"/>
        </a:p>
      </dgm:t>
    </dgm:pt>
    <dgm:pt modelId="{72B2779B-F58C-472C-8ECE-C895E554EBA6}" type="parTrans" cxnId="{1E59CF9E-1EA9-4AE0-BAC9-7C2156DAD65D}">
      <dgm:prSet/>
      <dgm:spPr/>
      <dgm:t>
        <a:bodyPr/>
        <a:lstStyle/>
        <a:p>
          <a:endParaRPr lang="en-US"/>
        </a:p>
      </dgm:t>
    </dgm:pt>
    <dgm:pt modelId="{450BC9B8-DD70-413F-84AD-7C6C45E23672}" type="sibTrans" cxnId="{1E59CF9E-1EA9-4AE0-BAC9-7C2156DAD65D}">
      <dgm:prSet/>
      <dgm:spPr/>
      <dgm:t>
        <a:bodyPr/>
        <a:lstStyle/>
        <a:p>
          <a:endParaRPr lang="en-US"/>
        </a:p>
      </dgm:t>
    </dgm:pt>
    <dgm:pt modelId="{B8124EAE-5233-4737-801F-1BE88BA2AA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Report on the next steps for the winning applicant.</a:t>
          </a:r>
          <a:endParaRPr lang="en-US"/>
        </a:p>
      </dgm:t>
    </dgm:pt>
    <dgm:pt modelId="{CE13DE97-CE52-4077-AF52-D0497571BFD2}" type="parTrans" cxnId="{E157D52B-473C-4663-A834-7F8A550A7A06}">
      <dgm:prSet/>
      <dgm:spPr/>
      <dgm:t>
        <a:bodyPr/>
        <a:lstStyle/>
        <a:p>
          <a:endParaRPr lang="en-US"/>
        </a:p>
      </dgm:t>
    </dgm:pt>
    <dgm:pt modelId="{F3747706-65C7-47A0-8CD8-857112BD0474}" type="sibTrans" cxnId="{E157D52B-473C-4663-A834-7F8A550A7A06}">
      <dgm:prSet/>
      <dgm:spPr/>
      <dgm:t>
        <a:bodyPr/>
        <a:lstStyle/>
        <a:p>
          <a:endParaRPr lang="en-US"/>
        </a:p>
      </dgm:t>
    </dgm:pt>
    <dgm:pt modelId="{BBC5ADEA-1240-4148-9CE9-91638D9251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Report on the next steps for the Fund </a:t>
          </a:r>
          <a:endParaRPr lang="en-US" dirty="0"/>
        </a:p>
      </dgm:t>
    </dgm:pt>
    <dgm:pt modelId="{200409C4-E91C-4313-AE1E-EB5A04264038}" type="parTrans" cxnId="{469ED1BF-808E-400F-93EF-9B62EC518737}">
      <dgm:prSet/>
      <dgm:spPr/>
      <dgm:t>
        <a:bodyPr/>
        <a:lstStyle/>
        <a:p>
          <a:endParaRPr lang="en-US"/>
        </a:p>
      </dgm:t>
    </dgm:pt>
    <dgm:pt modelId="{88AE8AB6-19CF-42AE-BD21-DD7F4AFF49A9}" type="sibTrans" cxnId="{469ED1BF-808E-400F-93EF-9B62EC518737}">
      <dgm:prSet/>
      <dgm:spPr/>
      <dgm:t>
        <a:bodyPr/>
        <a:lstStyle/>
        <a:p>
          <a:endParaRPr lang="en-US"/>
        </a:p>
      </dgm:t>
    </dgm:pt>
    <dgm:pt modelId="{E3AE8A09-7E3D-4658-8858-B67CF6A8792F}" type="pres">
      <dgm:prSet presAssocID="{6773D728-8F5D-405F-AEA9-9E8D691DC1A1}" presName="root" presStyleCnt="0">
        <dgm:presLayoutVars>
          <dgm:dir/>
          <dgm:resizeHandles val="exact"/>
        </dgm:presLayoutVars>
      </dgm:prSet>
      <dgm:spPr/>
    </dgm:pt>
    <dgm:pt modelId="{5E231783-0F27-4674-A295-42994F38E3FC}" type="pres">
      <dgm:prSet presAssocID="{1E3480B2-2912-4021-9AC0-345A7D4C851F}" presName="compNode" presStyleCnt="0"/>
      <dgm:spPr/>
    </dgm:pt>
    <dgm:pt modelId="{A0917394-8FF6-459C-A933-A477540D80A5}" type="pres">
      <dgm:prSet presAssocID="{1E3480B2-2912-4021-9AC0-345A7D4C85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FA6C510-95FE-41A6-9E00-4877C2906BB9}" type="pres">
      <dgm:prSet presAssocID="{1E3480B2-2912-4021-9AC0-345A7D4C851F}" presName="spaceRect" presStyleCnt="0"/>
      <dgm:spPr/>
    </dgm:pt>
    <dgm:pt modelId="{6DC55FE0-1A06-4597-85F5-8AAE80025631}" type="pres">
      <dgm:prSet presAssocID="{1E3480B2-2912-4021-9AC0-345A7D4C851F}" presName="textRect" presStyleLbl="revTx" presStyleIdx="0" presStyleCnt="4">
        <dgm:presLayoutVars>
          <dgm:chMax val="1"/>
          <dgm:chPref val="1"/>
        </dgm:presLayoutVars>
      </dgm:prSet>
      <dgm:spPr/>
    </dgm:pt>
    <dgm:pt modelId="{855A1424-CF1E-449D-AC2D-E5D474C14B61}" type="pres">
      <dgm:prSet presAssocID="{8678D7B3-5442-4898-A5ED-25B34C15384A}" presName="sibTrans" presStyleCnt="0"/>
      <dgm:spPr/>
    </dgm:pt>
    <dgm:pt modelId="{74AA7C47-F296-4C4D-AFF9-943A4229628B}" type="pres">
      <dgm:prSet presAssocID="{F2B3B69D-4501-4EB4-88AD-E9816989BC01}" presName="compNode" presStyleCnt="0"/>
      <dgm:spPr/>
    </dgm:pt>
    <dgm:pt modelId="{BDADEEEB-4CE1-4EFD-BA4B-9D7DC7A1EC67}" type="pres">
      <dgm:prSet presAssocID="{F2B3B69D-4501-4EB4-88AD-E9816989BC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al"/>
        </a:ext>
      </dgm:extLst>
    </dgm:pt>
    <dgm:pt modelId="{7A1AD189-58B8-4A5B-99CA-B27515F540E2}" type="pres">
      <dgm:prSet presAssocID="{F2B3B69D-4501-4EB4-88AD-E9816989BC01}" presName="spaceRect" presStyleCnt="0"/>
      <dgm:spPr/>
    </dgm:pt>
    <dgm:pt modelId="{42A3343B-5A16-4762-98ED-7C7FA52FB2C9}" type="pres">
      <dgm:prSet presAssocID="{F2B3B69D-4501-4EB4-88AD-E9816989BC01}" presName="textRect" presStyleLbl="revTx" presStyleIdx="1" presStyleCnt="4">
        <dgm:presLayoutVars>
          <dgm:chMax val="1"/>
          <dgm:chPref val="1"/>
        </dgm:presLayoutVars>
      </dgm:prSet>
      <dgm:spPr/>
    </dgm:pt>
    <dgm:pt modelId="{1F65ED22-2DC9-4ACF-AE19-2A8F97C9D138}" type="pres">
      <dgm:prSet presAssocID="{450BC9B8-DD70-413F-84AD-7C6C45E23672}" presName="sibTrans" presStyleCnt="0"/>
      <dgm:spPr/>
    </dgm:pt>
    <dgm:pt modelId="{B8526B64-C441-4B22-8621-7787660F0FA2}" type="pres">
      <dgm:prSet presAssocID="{B8124EAE-5233-4737-801F-1BE88BA2AA80}" presName="compNode" presStyleCnt="0"/>
      <dgm:spPr/>
    </dgm:pt>
    <dgm:pt modelId="{713D9459-302B-4463-ADC8-E214F28FC2B6}" type="pres">
      <dgm:prSet presAssocID="{B8124EAE-5233-4737-801F-1BE88BA2AA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0EBB9496-6B66-45DC-BC15-3F88CA76F9AD}" type="pres">
      <dgm:prSet presAssocID="{B8124EAE-5233-4737-801F-1BE88BA2AA80}" presName="spaceRect" presStyleCnt="0"/>
      <dgm:spPr/>
    </dgm:pt>
    <dgm:pt modelId="{3CE7A894-9C9B-4650-9C68-D40F6FBF9FB0}" type="pres">
      <dgm:prSet presAssocID="{B8124EAE-5233-4737-801F-1BE88BA2AA80}" presName="textRect" presStyleLbl="revTx" presStyleIdx="2" presStyleCnt="4">
        <dgm:presLayoutVars>
          <dgm:chMax val="1"/>
          <dgm:chPref val="1"/>
        </dgm:presLayoutVars>
      </dgm:prSet>
      <dgm:spPr/>
    </dgm:pt>
    <dgm:pt modelId="{4292DE8E-10C5-4EE1-BD04-33423236C924}" type="pres">
      <dgm:prSet presAssocID="{F3747706-65C7-47A0-8CD8-857112BD0474}" presName="sibTrans" presStyleCnt="0"/>
      <dgm:spPr/>
    </dgm:pt>
    <dgm:pt modelId="{BE1F7EE0-CFBB-4F24-B212-AF13E365586C}" type="pres">
      <dgm:prSet presAssocID="{BBC5ADEA-1240-4148-9CE9-91638D925180}" presName="compNode" presStyleCnt="0"/>
      <dgm:spPr/>
    </dgm:pt>
    <dgm:pt modelId="{2807CC0D-3A02-4CCA-AF27-81BB3F7FFF06}" type="pres">
      <dgm:prSet presAssocID="{BBC5ADEA-1240-4148-9CE9-91638D9251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2369BEE-F2AF-4714-830B-41087BC6D613}" type="pres">
      <dgm:prSet presAssocID="{BBC5ADEA-1240-4148-9CE9-91638D925180}" presName="spaceRect" presStyleCnt="0"/>
      <dgm:spPr/>
    </dgm:pt>
    <dgm:pt modelId="{4F14A666-9C63-4BF4-9AE2-7A7A605FAE1F}" type="pres">
      <dgm:prSet presAssocID="{BBC5ADEA-1240-4148-9CE9-91638D92518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FD6A22-D937-4178-B284-3A22B9A65707}" type="presOf" srcId="{F2B3B69D-4501-4EB4-88AD-E9816989BC01}" destId="{42A3343B-5A16-4762-98ED-7C7FA52FB2C9}" srcOrd="0" destOrd="0" presId="urn:microsoft.com/office/officeart/2018/2/layout/IconLabelList"/>
    <dgm:cxn modelId="{E157D52B-473C-4663-A834-7F8A550A7A06}" srcId="{6773D728-8F5D-405F-AEA9-9E8D691DC1A1}" destId="{B8124EAE-5233-4737-801F-1BE88BA2AA80}" srcOrd="2" destOrd="0" parTransId="{CE13DE97-CE52-4077-AF52-D0497571BFD2}" sibTransId="{F3747706-65C7-47A0-8CD8-857112BD0474}"/>
    <dgm:cxn modelId="{2F07B769-6422-41EA-BAA4-40E94D042959}" type="presOf" srcId="{6773D728-8F5D-405F-AEA9-9E8D691DC1A1}" destId="{E3AE8A09-7E3D-4658-8858-B67CF6A8792F}" srcOrd="0" destOrd="0" presId="urn:microsoft.com/office/officeart/2018/2/layout/IconLabelList"/>
    <dgm:cxn modelId="{CD58FE4A-13DE-43AE-A61D-FDDA33391677}" type="presOf" srcId="{B8124EAE-5233-4737-801F-1BE88BA2AA80}" destId="{3CE7A894-9C9B-4650-9C68-D40F6FBF9FB0}" srcOrd="0" destOrd="0" presId="urn:microsoft.com/office/officeart/2018/2/layout/IconLabelList"/>
    <dgm:cxn modelId="{22C9126B-4F15-447D-BBD2-D6E14F03302D}" srcId="{6773D728-8F5D-405F-AEA9-9E8D691DC1A1}" destId="{1E3480B2-2912-4021-9AC0-345A7D4C851F}" srcOrd="0" destOrd="0" parTransId="{D3E8106E-76FB-43D7-9381-FEBF840488B0}" sibTransId="{8678D7B3-5442-4898-A5ED-25B34C15384A}"/>
    <dgm:cxn modelId="{25BD1B4F-AFBE-4BB0-9E4E-9DC6A7235ABC}" type="presOf" srcId="{BBC5ADEA-1240-4148-9CE9-91638D925180}" destId="{4F14A666-9C63-4BF4-9AE2-7A7A605FAE1F}" srcOrd="0" destOrd="0" presId="urn:microsoft.com/office/officeart/2018/2/layout/IconLabelList"/>
    <dgm:cxn modelId="{1E59CF9E-1EA9-4AE0-BAC9-7C2156DAD65D}" srcId="{6773D728-8F5D-405F-AEA9-9E8D691DC1A1}" destId="{F2B3B69D-4501-4EB4-88AD-E9816989BC01}" srcOrd="1" destOrd="0" parTransId="{72B2779B-F58C-472C-8ECE-C895E554EBA6}" sibTransId="{450BC9B8-DD70-413F-84AD-7C6C45E23672}"/>
    <dgm:cxn modelId="{469ED1BF-808E-400F-93EF-9B62EC518737}" srcId="{6773D728-8F5D-405F-AEA9-9E8D691DC1A1}" destId="{BBC5ADEA-1240-4148-9CE9-91638D925180}" srcOrd="3" destOrd="0" parTransId="{200409C4-E91C-4313-AE1E-EB5A04264038}" sibTransId="{88AE8AB6-19CF-42AE-BD21-DD7F4AFF49A9}"/>
    <dgm:cxn modelId="{006CBDDC-5AE7-44D5-8272-6F46E04A9353}" type="presOf" srcId="{1E3480B2-2912-4021-9AC0-345A7D4C851F}" destId="{6DC55FE0-1A06-4597-85F5-8AAE80025631}" srcOrd="0" destOrd="0" presId="urn:microsoft.com/office/officeart/2018/2/layout/IconLabelList"/>
    <dgm:cxn modelId="{628A128B-DA0B-45EA-9623-D1D425670AD6}" type="presParOf" srcId="{E3AE8A09-7E3D-4658-8858-B67CF6A8792F}" destId="{5E231783-0F27-4674-A295-42994F38E3FC}" srcOrd="0" destOrd="0" presId="urn:microsoft.com/office/officeart/2018/2/layout/IconLabelList"/>
    <dgm:cxn modelId="{F6037F26-499E-4E78-8DAD-57C0D2A4930F}" type="presParOf" srcId="{5E231783-0F27-4674-A295-42994F38E3FC}" destId="{A0917394-8FF6-459C-A933-A477540D80A5}" srcOrd="0" destOrd="0" presId="urn:microsoft.com/office/officeart/2018/2/layout/IconLabelList"/>
    <dgm:cxn modelId="{54FE5235-4C1F-4889-AECF-8E21893DDE40}" type="presParOf" srcId="{5E231783-0F27-4674-A295-42994F38E3FC}" destId="{DFA6C510-95FE-41A6-9E00-4877C2906BB9}" srcOrd="1" destOrd="0" presId="urn:microsoft.com/office/officeart/2018/2/layout/IconLabelList"/>
    <dgm:cxn modelId="{7829A495-BDDC-4FA0-9859-F2F49F373782}" type="presParOf" srcId="{5E231783-0F27-4674-A295-42994F38E3FC}" destId="{6DC55FE0-1A06-4597-85F5-8AAE80025631}" srcOrd="2" destOrd="0" presId="urn:microsoft.com/office/officeart/2018/2/layout/IconLabelList"/>
    <dgm:cxn modelId="{7DDD1E95-44DA-4622-9A46-A5EF4DA844B4}" type="presParOf" srcId="{E3AE8A09-7E3D-4658-8858-B67CF6A8792F}" destId="{855A1424-CF1E-449D-AC2D-E5D474C14B61}" srcOrd="1" destOrd="0" presId="urn:microsoft.com/office/officeart/2018/2/layout/IconLabelList"/>
    <dgm:cxn modelId="{53A08EB8-CC00-4311-BFE0-55D76AD46401}" type="presParOf" srcId="{E3AE8A09-7E3D-4658-8858-B67CF6A8792F}" destId="{74AA7C47-F296-4C4D-AFF9-943A4229628B}" srcOrd="2" destOrd="0" presId="urn:microsoft.com/office/officeart/2018/2/layout/IconLabelList"/>
    <dgm:cxn modelId="{D6031DB4-B51B-4FFA-B1C5-927C0DAAFE41}" type="presParOf" srcId="{74AA7C47-F296-4C4D-AFF9-943A4229628B}" destId="{BDADEEEB-4CE1-4EFD-BA4B-9D7DC7A1EC67}" srcOrd="0" destOrd="0" presId="urn:microsoft.com/office/officeart/2018/2/layout/IconLabelList"/>
    <dgm:cxn modelId="{D6D6E152-0621-4395-8170-24BCECC3B89F}" type="presParOf" srcId="{74AA7C47-F296-4C4D-AFF9-943A4229628B}" destId="{7A1AD189-58B8-4A5B-99CA-B27515F540E2}" srcOrd="1" destOrd="0" presId="urn:microsoft.com/office/officeart/2018/2/layout/IconLabelList"/>
    <dgm:cxn modelId="{07959D2E-985C-4D4F-9E0D-155CC3A7A89D}" type="presParOf" srcId="{74AA7C47-F296-4C4D-AFF9-943A4229628B}" destId="{42A3343B-5A16-4762-98ED-7C7FA52FB2C9}" srcOrd="2" destOrd="0" presId="urn:microsoft.com/office/officeart/2018/2/layout/IconLabelList"/>
    <dgm:cxn modelId="{AF36D9B2-982A-4D9F-A4C6-1540F3D48955}" type="presParOf" srcId="{E3AE8A09-7E3D-4658-8858-B67CF6A8792F}" destId="{1F65ED22-2DC9-4ACF-AE19-2A8F97C9D138}" srcOrd="3" destOrd="0" presId="urn:microsoft.com/office/officeart/2018/2/layout/IconLabelList"/>
    <dgm:cxn modelId="{3F3BF215-36F9-45A1-8BCC-E10ADC68C90B}" type="presParOf" srcId="{E3AE8A09-7E3D-4658-8858-B67CF6A8792F}" destId="{B8526B64-C441-4B22-8621-7787660F0FA2}" srcOrd="4" destOrd="0" presId="urn:microsoft.com/office/officeart/2018/2/layout/IconLabelList"/>
    <dgm:cxn modelId="{09E54758-6487-40DD-9903-FFF02BCFB404}" type="presParOf" srcId="{B8526B64-C441-4B22-8621-7787660F0FA2}" destId="{713D9459-302B-4463-ADC8-E214F28FC2B6}" srcOrd="0" destOrd="0" presId="urn:microsoft.com/office/officeart/2018/2/layout/IconLabelList"/>
    <dgm:cxn modelId="{1449506E-F0DE-442E-8A8B-CE1D7B694B8D}" type="presParOf" srcId="{B8526B64-C441-4B22-8621-7787660F0FA2}" destId="{0EBB9496-6B66-45DC-BC15-3F88CA76F9AD}" srcOrd="1" destOrd="0" presId="urn:microsoft.com/office/officeart/2018/2/layout/IconLabelList"/>
    <dgm:cxn modelId="{7F449626-1D42-4499-9E98-BAD060D18E4A}" type="presParOf" srcId="{B8526B64-C441-4B22-8621-7787660F0FA2}" destId="{3CE7A894-9C9B-4650-9C68-D40F6FBF9FB0}" srcOrd="2" destOrd="0" presId="urn:microsoft.com/office/officeart/2018/2/layout/IconLabelList"/>
    <dgm:cxn modelId="{6DCFCB28-091E-4482-8080-5ADC0EA8BEBA}" type="presParOf" srcId="{E3AE8A09-7E3D-4658-8858-B67CF6A8792F}" destId="{4292DE8E-10C5-4EE1-BD04-33423236C924}" srcOrd="5" destOrd="0" presId="urn:microsoft.com/office/officeart/2018/2/layout/IconLabelList"/>
    <dgm:cxn modelId="{BF4DFD74-42A4-49D3-ACC6-A66E737A026E}" type="presParOf" srcId="{E3AE8A09-7E3D-4658-8858-B67CF6A8792F}" destId="{BE1F7EE0-CFBB-4F24-B212-AF13E365586C}" srcOrd="6" destOrd="0" presId="urn:microsoft.com/office/officeart/2018/2/layout/IconLabelList"/>
    <dgm:cxn modelId="{B71A9E64-D7BC-440B-A149-57D501456D4F}" type="presParOf" srcId="{BE1F7EE0-CFBB-4F24-B212-AF13E365586C}" destId="{2807CC0D-3A02-4CCA-AF27-81BB3F7FFF06}" srcOrd="0" destOrd="0" presId="urn:microsoft.com/office/officeart/2018/2/layout/IconLabelList"/>
    <dgm:cxn modelId="{D357342A-E2F1-4C42-980F-B357415F37C7}" type="presParOf" srcId="{BE1F7EE0-CFBB-4F24-B212-AF13E365586C}" destId="{B2369BEE-F2AF-4714-830B-41087BC6D613}" srcOrd="1" destOrd="0" presId="urn:microsoft.com/office/officeart/2018/2/layout/IconLabelList"/>
    <dgm:cxn modelId="{8999333B-EC86-4709-83D6-2F30F5CAE390}" type="presParOf" srcId="{BE1F7EE0-CFBB-4F24-B212-AF13E365586C}" destId="{4F14A666-9C63-4BF4-9AE2-7A7A605FAE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E83E4-E07B-4E5E-8916-E412727CC86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AE9A5F4-EE95-4618-ABBB-6F80F14F9AEF}">
      <dgm:prSet/>
      <dgm:spPr/>
      <dgm:t>
        <a:bodyPr/>
        <a:lstStyle/>
        <a:p>
          <a:r>
            <a:rPr lang="en-GB"/>
            <a:t>Care &amp; Repair (C&amp;R) well established organisation across Scotland.</a:t>
          </a:r>
          <a:endParaRPr lang="en-US"/>
        </a:p>
      </dgm:t>
    </dgm:pt>
    <dgm:pt modelId="{137FE780-766A-4626-BCED-1A32F7F7A36E}" type="parTrans" cxnId="{E3919459-0E6D-4182-A8FC-C42A7191EDD7}">
      <dgm:prSet/>
      <dgm:spPr/>
      <dgm:t>
        <a:bodyPr/>
        <a:lstStyle/>
        <a:p>
          <a:endParaRPr lang="en-US"/>
        </a:p>
      </dgm:t>
    </dgm:pt>
    <dgm:pt modelId="{54A79382-EFC0-4650-8F97-CAA1E341EBDF}" type="sibTrans" cxnId="{E3919459-0E6D-4182-A8FC-C42A7191EDD7}">
      <dgm:prSet/>
      <dgm:spPr/>
      <dgm:t>
        <a:bodyPr/>
        <a:lstStyle/>
        <a:p>
          <a:endParaRPr lang="en-US"/>
        </a:p>
      </dgm:t>
    </dgm:pt>
    <dgm:pt modelId="{0DF7D543-4EDF-4358-A9EB-982BC198B4CD}">
      <dgm:prSet/>
      <dgm:spPr/>
      <dgm:t>
        <a:bodyPr/>
        <a:lstStyle/>
        <a:p>
          <a:r>
            <a:rPr lang="en-GB"/>
            <a:t>Specific “Safe As Houses Under 5s” project.</a:t>
          </a:r>
          <a:endParaRPr lang="en-US"/>
        </a:p>
      </dgm:t>
    </dgm:pt>
    <dgm:pt modelId="{E41A5B24-A603-454B-AF41-8AB8F2064DA6}" type="parTrans" cxnId="{38E68835-C8F7-416E-9607-ECEA695BA307}">
      <dgm:prSet/>
      <dgm:spPr/>
      <dgm:t>
        <a:bodyPr/>
        <a:lstStyle/>
        <a:p>
          <a:endParaRPr lang="en-US"/>
        </a:p>
      </dgm:t>
    </dgm:pt>
    <dgm:pt modelId="{DC86A872-E19D-4A87-9746-BBA2D65A2370}" type="sibTrans" cxnId="{38E68835-C8F7-416E-9607-ECEA695BA307}">
      <dgm:prSet/>
      <dgm:spPr/>
      <dgm:t>
        <a:bodyPr/>
        <a:lstStyle/>
        <a:p>
          <a:endParaRPr lang="en-US"/>
        </a:p>
      </dgm:t>
    </dgm:pt>
    <dgm:pt modelId="{F225C61C-71B9-4447-ABA3-0AD8C642C80B}">
      <dgm:prSet/>
      <dgm:spPr/>
      <dgm:t>
        <a:bodyPr/>
        <a:lstStyle/>
        <a:p>
          <a:r>
            <a:rPr lang="en-GB"/>
            <a:t>Funding provided C&amp;R an opportunity to extend safety equipment inventory and reach of client base.</a:t>
          </a:r>
          <a:endParaRPr lang="en-US"/>
        </a:p>
      </dgm:t>
    </dgm:pt>
    <dgm:pt modelId="{177F92F7-1902-4BE5-A435-77D2C066C674}" type="parTrans" cxnId="{F1AC95E0-4954-4B74-A5DA-46528F850B90}">
      <dgm:prSet/>
      <dgm:spPr/>
      <dgm:t>
        <a:bodyPr/>
        <a:lstStyle/>
        <a:p>
          <a:endParaRPr lang="en-US"/>
        </a:p>
      </dgm:t>
    </dgm:pt>
    <dgm:pt modelId="{0F2C8D33-8A49-4AE7-B82D-DE5BB65BF319}" type="sibTrans" cxnId="{F1AC95E0-4954-4B74-A5DA-46528F850B90}">
      <dgm:prSet/>
      <dgm:spPr/>
      <dgm:t>
        <a:bodyPr/>
        <a:lstStyle/>
        <a:p>
          <a:endParaRPr lang="en-US"/>
        </a:p>
      </dgm:t>
    </dgm:pt>
    <dgm:pt modelId="{21011354-5546-42F3-861D-249D7D9B7927}">
      <dgm:prSet/>
      <dgm:spPr/>
      <dgm:t>
        <a:bodyPr/>
        <a:lstStyle/>
        <a:p>
          <a:r>
            <a:rPr lang="en-GB"/>
            <a:t>Identified potential service gap for safety equipment installation for “at risk” homes within SIMD communities.</a:t>
          </a:r>
          <a:endParaRPr lang="en-US"/>
        </a:p>
      </dgm:t>
    </dgm:pt>
    <dgm:pt modelId="{62987DA0-C5E4-4C61-8393-655A70262B37}" type="parTrans" cxnId="{E662C0AF-18C3-4E13-B0A7-C2982FF6C0B7}">
      <dgm:prSet/>
      <dgm:spPr/>
      <dgm:t>
        <a:bodyPr/>
        <a:lstStyle/>
        <a:p>
          <a:endParaRPr lang="en-US"/>
        </a:p>
      </dgm:t>
    </dgm:pt>
    <dgm:pt modelId="{B1324261-4C86-48AC-AF33-030A49610EA1}" type="sibTrans" cxnId="{E662C0AF-18C3-4E13-B0A7-C2982FF6C0B7}">
      <dgm:prSet/>
      <dgm:spPr/>
      <dgm:t>
        <a:bodyPr/>
        <a:lstStyle/>
        <a:p>
          <a:endParaRPr lang="en-US"/>
        </a:p>
      </dgm:t>
    </dgm:pt>
    <dgm:pt modelId="{66101A8C-EE07-4F2B-8C48-3AD45EE0D8F7}">
      <dgm:prSet/>
      <dgm:spPr/>
      <dgm:t>
        <a:bodyPr/>
        <a:lstStyle/>
        <a:p>
          <a:r>
            <a:rPr lang="en-GB"/>
            <a:t>Created an online application form for submission to C&amp;R for safety equipment and home assessment.</a:t>
          </a:r>
          <a:endParaRPr lang="en-US"/>
        </a:p>
      </dgm:t>
    </dgm:pt>
    <dgm:pt modelId="{5CD576E7-1D48-4556-8E69-B65A151EF1BD}" type="parTrans" cxnId="{86FAC5FB-9C39-4688-9A3F-0ACBEBC65284}">
      <dgm:prSet/>
      <dgm:spPr/>
      <dgm:t>
        <a:bodyPr/>
        <a:lstStyle/>
        <a:p>
          <a:endParaRPr lang="en-US"/>
        </a:p>
      </dgm:t>
    </dgm:pt>
    <dgm:pt modelId="{5D3BB737-B6C6-41F6-9D7F-B56C02D319C5}" type="sibTrans" cxnId="{86FAC5FB-9C39-4688-9A3F-0ACBEBC65284}">
      <dgm:prSet/>
      <dgm:spPr/>
      <dgm:t>
        <a:bodyPr/>
        <a:lstStyle/>
        <a:p>
          <a:endParaRPr lang="en-US"/>
        </a:p>
      </dgm:t>
    </dgm:pt>
    <dgm:pt modelId="{5AAEB7B3-A80F-42D5-AABF-17949FFEF192}" type="pres">
      <dgm:prSet presAssocID="{5E1E83E4-E07B-4E5E-8916-E412727CC868}" presName="root" presStyleCnt="0">
        <dgm:presLayoutVars>
          <dgm:dir/>
          <dgm:resizeHandles val="exact"/>
        </dgm:presLayoutVars>
      </dgm:prSet>
      <dgm:spPr/>
    </dgm:pt>
    <dgm:pt modelId="{4CE1B140-F9AC-422B-B1F6-EF29F2652361}" type="pres">
      <dgm:prSet presAssocID="{5E1E83E4-E07B-4E5E-8916-E412727CC868}" presName="container" presStyleCnt="0">
        <dgm:presLayoutVars>
          <dgm:dir/>
          <dgm:resizeHandles val="exact"/>
        </dgm:presLayoutVars>
      </dgm:prSet>
      <dgm:spPr/>
    </dgm:pt>
    <dgm:pt modelId="{16A35C3C-76C7-4CE3-BE31-0EEE940A3BD6}" type="pres">
      <dgm:prSet presAssocID="{2AE9A5F4-EE95-4618-ABBB-6F80F14F9AEF}" presName="compNode" presStyleCnt="0"/>
      <dgm:spPr/>
    </dgm:pt>
    <dgm:pt modelId="{4AB28893-0C16-435E-8DFC-1F39A3563E77}" type="pres">
      <dgm:prSet presAssocID="{2AE9A5F4-EE95-4618-ABBB-6F80F14F9AEF}" presName="iconBgRect" presStyleLbl="bgShp" presStyleIdx="0" presStyleCnt="5"/>
      <dgm:spPr/>
    </dgm:pt>
    <dgm:pt modelId="{1FFEDEA9-E8C3-4075-B836-E819FFFD4430}" type="pres">
      <dgm:prSet presAssocID="{2AE9A5F4-EE95-4618-ABBB-6F80F14F9AE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E40102A-3271-404F-B44D-618C97588420}" type="pres">
      <dgm:prSet presAssocID="{2AE9A5F4-EE95-4618-ABBB-6F80F14F9AEF}" presName="spaceRect" presStyleCnt="0"/>
      <dgm:spPr/>
    </dgm:pt>
    <dgm:pt modelId="{82411C10-409A-4A80-A400-FE671DF08346}" type="pres">
      <dgm:prSet presAssocID="{2AE9A5F4-EE95-4618-ABBB-6F80F14F9AEF}" presName="textRect" presStyleLbl="revTx" presStyleIdx="0" presStyleCnt="5">
        <dgm:presLayoutVars>
          <dgm:chMax val="1"/>
          <dgm:chPref val="1"/>
        </dgm:presLayoutVars>
      </dgm:prSet>
      <dgm:spPr/>
    </dgm:pt>
    <dgm:pt modelId="{7003EC4A-76CB-4D76-8730-B6E8D11C16A0}" type="pres">
      <dgm:prSet presAssocID="{54A79382-EFC0-4650-8F97-CAA1E341EBDF}" presName="sibTrans" presStyleLbl="sibTrans2D1" presStyleIdx="0" presStyleCnt="0"/>
      <dgm:spPr/>
    </dgm:pt>
    <dgm:pt modelId="{2EAEE8DC-B605-4995-B797-6C7C867FEEAE}" type="pres">
      <dgm:prSet presAssocID="{0DF7D543-4EDF-4358-A9EB-982BC198B4CD}" presName="compNode" presStyleCnt="0"/>
      <dgm:spPr/>
    </dgm:pt>
    <dgm:pt modelId="{BEA1F360-6062-433C-AC42-F14CADB851D0}" type="pres">
      <dgm:prSet presAssocID="{0DF7D543-4EDF-4358-A9EB-982BC198B4CD}" presName="iconBgRect" presStyleLbl="bgShp" presStyleIdx="1" presStyleCnt="5"/>
      <dgm:spPr/>
    </dgm:pt>
    <dgm:pt modelId="{D1DA7361-5DF2-4479-B948-9635B3622C61}" type="pres">
      <dgm:prSet presAssocID="{0DF7D543-4EDF-4358-A9EB-982BC198B4C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9CDCC716-6597-411B-BD50-22DFC8A51F35}" type="pres">
      <dgm:prSet presAssocID="{0DF7D543-4EDF-4358-A9EB-982BC198B4CD}" presName="spaceRect" presStyleCnt="0"/>
      <dgm:spPr/>
    </dgm:pt>
    <dgm:pt modelId="{3CF0BBB3-E3C1-4B3D-BBAE-88EB1119CC0C}" type="pres">
      <dgm:prSet presAssocID="{0DF7D543-4EDF-4358-A9EB-982BC198B4CD}" presName="textRect" presStyleLbl="revTx" presStyleIdx="1" presStyleCnt="5">
        <dgm:presLayoutVars>
          <dgm:chMax val="1"/>
          <dgm:chPref val="1"/>
        </dgm:presLayoutVars>
      </dgm:prSet>
      <dgm:spPr/>
    </dgm:pt>
    <dgm:pt modelId="{987F8600-F7FA-4EBC-ADA1-69D907A79CC6}" type="pres">
      <dgm:prSet presAssocID="{DC86A872-E19D-4A87-9746-BBA2D65A2370}" presName="sibTrans" presStyleLbl="sibTrans2D1" presStyleIdx="0" presStyleCnt="0"/>
      <dgm:spPr/>
    </dgm:pt>
    <dgm:pt modelId="{61C4CCFA-9A3B-4240-81BF-F526876DA3B8}" type="pres">
      <dgm:prSet presAssocID="{F225C61C-71B9-4447-ABA3-0AD8C642C80B}" presName="compNode" presStyleCnt="0"/>
      <dgm:spPr/>
    </dgm:pt>
    <dgm:pt modelId="{705C386B-2AA5-4C8D-8187-612F5E88AC99}" type="pres">
      <dgm:prSet presAssocID="{F225C61C-71B9-4447-ABA3-0AD8C642C80B}" presName="iconBgRect" presStyleLbl="bgShp" presStyleIdx="2" presStyleCnt="5"/>
      <dgm:spPr/>
    </dgm:pt>
    <dgm:pt modelId="{80B09CEC-9170-411F-B35B-955F6C21CDDB}" type="pres">
      <dgm:prSet presAssocID="{F225C61C-71B9-4447-ABA3-0AD8C642C80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C12C815-340F-45E9-93A8-314567F7AE65}" type="pres">
      <dgm:prSet presAssocID="{F225C61C-71B9-4447-ABA3-0AD8C642C80B}" presName="spaceRect" presStyleCnt="0"/>
      <dgm:spPr/>
    </dgm:pt>
    <dgm:pt modelId="{D2D571F9-72E1-4928-91F8-FDD2BF8A5F66}" type="pres">
      <dgm:prSet presAssocID="{F225C61C-71B9-4447-ABA3-0AD8C642C80B}" presName="textRect" presStyleLbl="revTx" presStyleIdx="2" presStyleCnt="5">
        <dgm:presLayoutVars>
          <dgm:chMax val="1"/>
          <dgm:chPref val="1"/>
        </dgm:presLayoutVars>
      </dgm:prSet>
      <dgm:spPr/>
    </dgm:pt>
    <dgm:pt modelId="{D93B5001-6369-4BF5-9416-BEAF869874E6}" type="pres">
      <dgm:prSet presAssocID="{0F2C8D33-8A49-4AE7-B82D-DE5BB65BF319}" presName="sibTrans" presStyleLbl="sibTrans2D1" presStyleIdx="0" presStyleCnt="0"/>
      <dgm:spPr/>
    </dgm:pt>
    <dgm:pt modelId="{9BEC7BBC-5622-40DD-A273-1136F8298E7F}" type="pres">
      <dgm:prSet presAssocID="{21011354-5546-42F3-861D-249D7D9B7927}" presName="compNode" presStyleCnt="0"/>
      <dgm:spPr/>
    </dgm:pt>
    <dgm:pt modelId="{3837AF5C-BC0E-48A3-8808-17CF562A906E}" type="pres">
      <dgm:prSet presAssocID="{21011354-5546-42F3-861D-249D7D9B7927}" presName="iconBgRect" presStyleLbl="bgShp" presStyleIdx="3" presStyleCnt="5"/>
      <dgm:spPr/>
    </dgm:pt>
    <dgm:pt modelId="{68BFE0EF-2A8E-4869-AE48-94425900EC64}" type="pres">
      <dgm:prSet presAssocID="{21011354-5546-42F3-861D-249D7D9B792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4D08A52-0437-4D76-85DC-7196FC33EDF5}" type="pres">
      <dgm:prSet presAssocID="{21011354-5546-42F3-861D-249D7D9B7927}" presName="spaceRect" presStyleCnt="0"/>
      <dgm:spPr/>
    </dgm:pt>
    <dgm:pt modelId="{61AABF29-C679-45B3-A4E6-3FAD432414C5}" type="pres">
      <dgm:prSet presAssocID="{21011354-5546-42F3-861D-249D7D9B7927}" presName="textRect" presStyleLbl="revTx" presStyleIdx="3" presStyleCnt="5">
        <dgm:presLayoutVars>
          <dgm:chMax val="1"/>
          <dgm:chPref val="1"/>
        </dgm:presLayoutVars>
      </dgm:prSet>
      <dgm:spPr/>
    </dgm:pt>
    <dgm:pt modelId="{F68CC365-081F-4E4F-A509-9863C9DBE789}" type="pres">
      <dgm:prSet presAssocID="{B1324261-4C86-48AC-AF33-030A49610EA1}" presName="sibTrans" presStyleLbl="sibTrans2D1" presStyleIdx="0" presStyleCnt="0"/>
      <dgm:spPr/>
    </dgm:pt>
    <dgm:pt modelId="{59745AB3-F70A-4CF1-A3AA-B4909F3B5A20}" type="pres">
      <dgm:prSet presAssocID="{66101A8C-EE07-4F2B-8C48-3AD45EE0D8F7}" presName="compNode" presStyleCnt="0"/>
      <dgm:spPr/>
    </dgm:pt>
    <dgm:pt modelId="{44BA27D1-4023-4B0D-990C-3058409579F5}" type="pres">
      <dgm:prSet presAssocID="{66101A8C-EE07-4F2B-8C48-3AD45EE0D8F7}" presName="iconBgRect" presStyleLbl="bgShp" presStyleIdx="4" presStyleCnt="5"/>
      <dgm:spPr/>
    </dgm:pt>
    <dgm:pt modelId="{368CA7E5-1A9B-40E2-8048-08D97A07E43F}" type="pres">
      <dgm:prSet presAssocID="{66101A8C-EE07-4F2B-8C48-3AD45EE0D8F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D5FE94DD-86E2-4C82-9D6A-1BF2AED42BD0}" type="pres">
      <dgm:prSet presAssocID="{66101A8C-EE07-4F2B-8C48-3AD45EE0D8F7}" presName="spaceRect" presStyleCnt="0"/>
      <dgm:spPr/>
    </dgm:pt>
    <dgm:pt modelId="{928B785C-21EF-4576-84AE-509A11A26FC4}" type="pres">
      <dgm:prSet presAssocID="{66101A8C-EE07-4F2B-8C48-3AD45EE0D8F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F602418-BC12-40C9-8936-9B1D137B2582}" type="presOf" srcId="{54A79382-EFC0-4650-8F97-CAA1E341EBDF}" destId="{7003EC4A-76CB-4D76-8730-B6E8D11C16A0}" srcOrd="0" destOrd="0" presId="urn:microsoft.com/office/officeart/2018/2/layout/IconCircleList"/>
    <dgm:cxn modelId="{38E68835-C8F7-416E-9607-ECEA695BA307}" srcId="{5E1E83E4-E07B-4E5E-8916-E412727CC868}" destId="{0DF7D543-4EDF-4358-A9EB-982BC198B4CD}" srcOrd="1" destOrd="0" parTransId="{E41A5B24-A603-454B-AF41-8AB8F2064DA6}" sibTransId="{DC86A872-E19D-4A87-9746-BBA2D65A2370}"/>
    <dgm:cxn modelId="{A3FCA75B-09D0-415B-B04B-BD41AE2C151E}" type="presOf" srcId="{21011354-5546-42F3-861D-249D7D9B7927}" destId="{61AABF29-C679-45B3-A4E6-3FAD432414C5}" srcOrd="0" destOrd="0" presId="urn:microsoft.com/office/officeart/2018/2/layout/IconCircleList"/>
    <dgm:cxn modelId="{456C0072-FFD8-4506-8BCF-D362DBA261CA}" type="presOf" srcId="{2AE9A5F4-EE95-4618-ABBB-6F80F14F9AEF}" destId="{82411C10-409A-4A80-A400-FE671DF08346}" srcOrd="0" destOrd="0" presId="urn:microsoft.com/office/officeart/2018/2/layout/IconCircleList"/>
    <dgm:cxn modelId="{E4815776-33A7-49ED-8149-3D9AFF3B6E6D}" type="presOf" srcId="{66101A8C-EE07-4F2B-8C48-3AD45EE0D8F7}" destId="{928B785C-21EF-4576-84AE-509A11A26FC4}" srcOrd="0" destOrd="0" presId="urn:microsoft.com/office/officeart/2018/2/layout/IconCircleList"/>
    <dgm:cxn modelId="{E3919459-0E6D-4182-A8FC-C42A7191EDD7}" srcId="{5E1E83E4-E07B-4E5E-8916-E412727CC868}" destId="{2AE9A5F4-EE95-4618-ABBB-6F80F14F9AEF}" srcOrd="0" destOrd="0" parTransId="{137FE780-766A-4626-BCED-1A32F7F7A36E}" sibTransId="{54A79382-EFC0-4650-8F97-CAA1E341EBDF}"/>
    <dgm:cxn modelId="{7133DB7B-3212-4D26-AD06-96E138496905}" type="presOf" srcId="{0DF7D543-4EDF-4358-A9EB-982BC198B4CD}" destId="{3CF0BBB3-E3C1-4B3D-BBAE-88EB1119CC0C}" srcOrd="0" destOrd="0" presId="urn:microsoft.com/office/officeart/2018/2/layout/IconCircleList"/>
    <dgm:cxn modelId="{96C05E96-CFBC-409F-808B-FBAA03327DE6}" type="presOf" srcId="{0F2C8D33-8A49-4AE7-B82D-DE5BB65BF319}" destId="{D93B5001-6369-4BF5-9416-BEAF869874E6}" srcOrd="0" destOrd="0" presId="urn:microsoft.com/office/officeart/2018/2/layout/IconCircleList"/>
    <dgm:cxn modelId="{FD1C229E-986E-46FA-9902-866F981CCFB2}" type="presOf" srcId="{B1324261-4C86-48AC-AF33-030A49610EA1}" destId="{F68CC365-081F-4E4F-A509-9863C9DBE789}" srcOrd="0" destOrd="0" presId="urn:microsoft.com/office/officeart/2018/2/layout/IconCircleList"/>
    <dgm:cxn modelId="{F82387A1-3C6E-4B34-94CF-83174CA0582B}" type="presOf" srcId="{DC86A872-E19D-4A87-9746-BBA2D65A2370}" destId="{987F8600-F7FA-4EBC-ADA1-69D907A79CC6}" srcOrd="0" destOrd="0" presId="urn:microsoft.com/office/officeart/2018/2/layout/IconCircleList"/>
    <dgm:cxn modelId="{E662C0AF-18C3-4E13-B0A7-C2982FF6C0B7}" srcId="{5E1E83E4-E07B-4E5E-8916-E412727CC868}" destId="{21011354-5546-42F3-861D-249D7D9B7927}" srcOrd="3" destOrd="0" parTransId="{62987DA0-C5E4-4C61-8393-655A70262B37}" sibTransId="{B1324261-4C86-48AC-AF33-030A49610EA1}"/>
    <dgm:cxn modelId="{F1AC95E0-4954-4B74-A5DA-46528F850B90}" srcId="{5E1E83E4-E07B-4E5E-8916-E412727CC868}" destId="{F225C61C-71B9-4447-ABA3-0AD8C642C80B}" srcOrd="2" destOrd="0" parTransId="{177F92F7-1902-4BE5-A435-77D2C066C674}" sibTransId="{0F2C8D33-8A49-4AE7-B82D-DE5BB65BF319}"/>
    <dgm:cxn modelId="{76438DF1-8EB9-4E14-AA93-B4D3FC8B6F3A}" type="presOf" srcId="{5E1E83E4-E07B-4E5E-8916-E412727CC868}" destId="{5AAEB7B3-A80F-42D5-AABF-17949FFEF192}" srcOrd="0" destOrd="0" presId="urn:microsoft.com/office/officeart/2018/2/layout/IconCircleList"/>
    <dgm:cxn modelId="{B3A2F1F8-DF30-488C-8F5D-3688FB3881F7}" type="presOf" srcId="{F225C61C-71B9-4447-ABA3-0AD8C642C80B}" destId="{D2D571F9-72E1-4928-91F8-FDD2BF8A5F66}" srcOrd="0" destOrd="0" presId="urn:microsoft.com/office/officeart/2018/2/layout/IconCircleList"/>
    <dgm:cxn modelId="{86FAC5FB-9C39-4688-9A3F-0ACBEBC65284}" srcId="{5E1E83E4-E07B-4E5E-8916-E412727CC868}" destId="{66101A8C-EE07-4F2B-8C48-3AD45EE0D8F7}" srcOrd="4" destOrd="0" parTransId="{5CD576E7-1D48-4556-8E69-B65A151EF1BD}" sibTransId="{5D3BB737-B6C6-41F6-9D7F-B56C02D319C5}"/>
    <dgm:cxn modelId="{9B7371BD-63BD-45A8-8E22-65E23E261510}" type="presParOf" srcId="{5AAEB7B3-A80F-42D5-AABF-17949FFEF192}" destId="{4CE1B140-F9AC-422B-B1F6-EF29F2652361}" srcOrd="0" destOrd="0" presId="urn:microsoft.com/office/officeart/2018/2/layout/IconCircleList"/>
    <dgm:cxn modelId="{872AA097-391B-45C3-BCF2-8592BEDCEEDC}" type="presParOf" srcId="{4CE1B140-F9AC-422B-B1F6-EF29F2652361}" destId="{16A35C3C-76C7-4CE3-BE31-0EEE940A3BD6}" srcOrd="0" destOrd="0" presId="urn:microsoft.com/office/officeart/2018/2/layout/IconCircleList"/>
    <dgm:cxn modelId="{AE11F934-8A0A-4706-A1C3-48005DD6BD2B}" type="presParOf" srcId="{16A35C3C-76C7-4CE3-BE31-0EEE940A3BD6}" destId="{4AB28893-0C16-435E-8DFC-1F39A3563E77}" srcOrd="0" destOrd="0" presId="urn:microsoft.com/office/officeart/2018/2/layout/IconCircleList"/>
    <dgm:cxn modelId="{C9872DD0-E970-4B72-B572-72D0E7ED75DA}" type="presParOf" srcId="{16A35C3C-76C7-4CE3-BE31-0EEE940A3BD6}" destId="{1FFEDEA9-E8C3-4075-B836-E819FFFD4430}" srcOrd="1" destOrd="0" presId="urn:microsoft.com/office/officeart/2018/2/layout/IconCircleList"/>
    <dgm:cxn modelId="{24A41EF3-74F5-4A4D-BAB2-CC4441E8A213}" type="presParOf" srcId="{16A35C3C-76C7-4CE3-BE31-0EEE940A3BD6}" destId="{9E40102A-3271-404F-B44D-618C97588420}" srcOrd="2" destOrd="0" presId="urn:microsoft.com/office/officeart/2018/2/layout/IconCircleList"/>
    <dgm:cxn modelId="{38C909FB-9042-4165-B5ED-F8379CB7DF40}" type="presParOf" srcId="{16A35C3C-76C7-4CE3-BE31-0EEE940A3BD6}" destId="{82411C10-409A-4A80-A400-FE671DF08346}" srcOrd="3" destOrd="0" presId="urn:microsoft.com/office/officeart/2018/2/layout/IconCircleList"/>
    <dgm:cxn modelId="{F571D398-DF64-465D-811B-2851207BFD19}" type="presParOf" srcId="{4CE1B140-F9AC-422B-B1F6-EF29F2652361}" destId="{7003EC4A-76CB-4D76-8730-B6E8D11C16A0}" srcOrd="1" destOrd="0" presId="urn:microsoft.com/office/officeart/2018/2/layout/IconCircleList"/>
    <dgm:cxn modelId="{81DD2CD6-E712-4597-893A-473C2F62B027}" type="presParOf" srcId="{4CE1B140-F9AC-422B-B1F6-EF29F2652361}" destId="{2EAEE8DC-B605-4995-B797-6C7C867FEEAE}" srcOrd="2" destOrd="0" presId="urn:microsoft.com/office/officeart/2018/2/layout/IconCircleList"/>
    <dgm:cxn modelId="{AD8F6A46-9428-40FD-B0E1-B4746169EF18}" type="presParOf" srcId="{2EAEE8DC-B605-4995-B797-6C7C867FEEAE}" destId="{BEA1F360-6062-433C-AC42-F14CADB851D0}" srcOrd="0" destOrd="0" presId="urn:microsoft.com/office/officeart/2018/2/layout/IconCircleList"/>
    <dgm:cxn modelId="{8A2AC2BC-507D-4D0A-AB6B-E0153CC4C2EF}" type="presParOf" srcId="{2EAEE8DC-B605-4995-B797-6C7C867FEEAE}" destId="{D1DA7361-5DF2-4479-B948-9635B3622C61}" srcOrd="1" destOrd="0" presId="urn:microsoft.com/office/officeart/2018/2/layout/IconCircleList"/>
    <dgm:cxn modelId="{7FE66DB8-C8AA-4741-A27E-4A30FC645B52}" type="presParOf" srcId="{2EAEE8DC-B605-4995-B797-6C7C867FEEAE}" destId="{9CDCC716-6597-411B-BD50-22DFC8A51F35}" srcOrd="2" destOrd="0" presId="urn:microsoft.com/office/officeart/2018/2/layout/IconCircleList"/>
    <dgm:cxn modelId="{13E87359-1CA4-4DAE-BE79-5491D1357C93}" type="presParOf" srcId="{2EAEE8DC-B605-4995-B797-6C7C867FEEAE}" destId="{3CF0BBB3-E3C1-4B3D-BBAE-88EB1119CC0C}" srcOrd="3" destOrd="0" presId="urn:microsoft.com/office/officeart/2018/2/layout/IconCircleList"/>
    <dgm:cxn modelId="{53403B80-41AA-42C7-B3DF-A03DCBECE9AC}" type="presParOf" srcId="{4CE1B140-F9AC-422B-B1F6-EF29F2652361}" destId="{987F8600-F7FA-4EBC-ADA1-69D907A79CC6}" srcOrd="3" destOrd="0" presId="urn:microsoft.com/office/officeart/2018/2/layout/IconCircleList"/>
    <dgm:cxn modelId="{3AC62988-C339-47ED-9B9F-602546DC3DF1}" type="presParOf" srcId="{4CE1B140-F9AC-422B-B1F6-EF29F2652361}" destId="{61C4CCFA-9A3B-4240-81BF-F526876DA3B8}" srcOrd="4" destOrd="0" presId="urn:microsoft.com/office/officeart/2018/2/layout/IconCircleList"/>
    <dgm:cxn modelId="{1663D229-76BC-43C4-A7FA-75CAF0477BA7}" type="presParOf" srcId="{61C4CCFA-9A3B-4240-81BF-F526876DA3B8}" destId="{705C386B-2AA5-4C8D-8187-612F5E88AC99}" srcOrd="0" destOrd="0" presId="urn:microsoft.com/office/officeart/2018/2/layout/IconCircleList"/>
    <dgm:cxn modelId="{6C8B314C-4505-4C37-AE54-6F125BA9FDE6}" type="presParOf" srcId="{61C4CCFA-9A3B-4240-81BF-F526876DA3B8}" destId="{80B09CEC-9170-411F-B35B-955F6C21CDDB}" srcOrd="1" destOrd="0" presId="urn:microsoft.com/office/officeart/2018/2/layout/IconCircleList"/>
    <dgm:cxn modelId="{0540839E-925A-48C9-9B1D-7919D827BC34}" type="presParOf" srcId="{61C4CCFA-9A3B-4240-81BF-F526876DA3B8}" destId="{3C12C815-340F-45E9-93A8-314567F7AE65}" srcOrd="2" destOrd="0" presId="urn:microsoft.com/office/officeart/2018/2/layout/IconCircleList"/>
    <dgm:cxn modelId="{09193442-50D2-4D36-93B2-F0DCD91CF94B}" type="presParOf" srcId="{61C4CCFA-9A3B-4240-81BF-F526876DA3B8}" destId="{D2D571F9-72E1-4928-91F8-FDD2BF8A5F66}" srcOrd="3" destOrd="0" presId="urn:microsoft.com/office/officeart/2018/2/layout/IconCircleList"/>
    <dgm:cxn modelId="{53629BA0-97C4-4BF5-8D8C-B992E98C6E85}" type="presParOf" srcId="{4CE1B140-F9AC-422B-B1F6-EF29F2652361}" destId="{D93B5001-6369-4BF5-9416-BEAF869874E6}" srcOrd="5" destOrd="0" presId="urn:microsoft.com/office/officeart/2018/2/layout/IconCircleList"/>
    <dgm:cxn modelId="{86F2D650-0BED-45CC-BBC6-379954436C80}" type="presParOf" srcId="{4CE1B140-F9AC-422B-B1F6-EF29F2652361}" destId="{9BEC7BBC-5622-40DD-A273-1136F8298E7F}" srcOrd="6" destOrd="0" presId="urn:microsoft.com/office/officeart/2018/2/layout/IconCircleList"/>
    <dgm:cxn modelId="{39AD2B4E-5A44-440B-A09B-2F5A88C3F772}" type="presParOf" srcId="{9BEC7BBC-5622-40DD-A273-1136F8298E7F}" destId="{3837AF5C-BC0E-48A3-8808-17CF562A906E}" srcOrd="0" destOrd="0" presId="urn:microsoft.com/office/officeart/2018/2/layout/IconCircleList"/>
    <dgm:cxn modelId="{91029E68-B73C-4F96-9C0B-5753972CEDBF}" type="presParOf" srcId="{9BEC7BBC-5622-40DD-A273-1136F8298E7F}" destId="{68BFE0EF-2A8E-4869-AE48-94425900EC64}" srcOrd="1" destOrd="0" presId="urn:microsoft.com/office/officeart/2018/2/layout/IconCircleList"/>
    <dgm:cxn modelId="{568FBD9D-EFB3-4BA6-B216-40C6425B03CF}" type="presParOf" srcId="{9BEC7BBC-5622-40DD-A273-1136F8298E7F}" destId="{D4D08A52-0437-4D76-85DC-7196FC33EDF5}" srcOrd="2" destOrd="0" presId="urn:microsoft.com/office/officeart/2018/2/layout/IconCircleList"/>
    <dgm:cxn modelId="{08886DE8-06A0-4BBA-B099-96D1FF4870D0}" type="presParOf" srcId="{9BEC7BBC-5622-40DD-A273-1136F8298E7F}" destId="{61AABF29-C679-45B3-A4E6-3FAD432414C5}" srcOrd="3" destOrd="0" presId="urn:microsoft.com/office/officeart/2018/2/layout/IconCircleList"/>
    <dgm:cxn modelId="{14B9CBE2-B654-40A4-A99F-07EDE33788EE}" type="presParOf" srcId="{4CE1B140-F9AC-422B-B1F6-EF29F2652361}" destId="{F68CC365-081F-4E4F-A509-9863C9DBE789}" srcOrd="7" destOrd="0" presId="urn:microsoft.com/office/officeart/2018/2/layout/IconCircleList"/>
    <dgm:cxn modelId="{A39EE99B-3749-4154-9306-27E397FDA9E0}" type="presParOf" srcId="{4CE1B140-F9AC-422B-B1F6-EF29F2652361}" destId="{59745AB3-F70A-4CF1-A3AA-B4909F3B5A20}" srcOrd="8" destOrd="0" presId="urn:microsoft.com/office/officeart/2018/2/layout/IconCircleList"/>
    <dgm:cxn modelId="{789B4A09-ED68-4D95-8B39-AE68613E8489}" type="presParOf" srcId="{59745AB3-F70A-4CF1-A3AA-B4909F3B5A20}" destId="{44BA27D1-4023-4B0D-990C-3058409579F5}" srcOrd="0" destOrd="0" presId="urn:microsoft.com/office/officeart/2018/2/layout/IconCircleList"/>
    <dgm:cxn modelId="{54ABB425-04DF-4993-AF35-116863109F2B}" type="presParOf" srcId="{59745AB3-F70A-4CF1-A3AA-B4909F3B5A20}" destId="{368CA7E5-1A9B-40E2-8048-08D97A07E43F}" srcOrd="1" destOrd="0" presId="urn:microsoft.com/office/officeart/2018/2/layout/IconCircleList"/>
    <dgm:cxn modelId="{7CF726B3-1EE1-4BFC-9B80-75C6B319E596}" type="presParOf" srcId="{59745AB3-F70A-4CF1-A3AA-B4909F3B5A20}" destId="{D5FE94DD-86E2-4C82-9D6A-1BF2AED42BD0}" srcOrd="2" destOrd="0" presId="urn:microsoft.com/office/officeart/2018/2/layout/IconCircleList"/>
    <dgm:cxn modelId="{AFD42A2D-ED74-442A-8954-21134E9F897A}" type="presParOf" srcId="{59745AB3-F70A-4CF1-A3AA-B4909F3B5A20}" destId="{928B785C-21EF-4576-84AE-509A11A26FC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FCA73-B2C4-41F5-AFE2-5FDF10F85E6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8124F-2654-4127-9D3E-AFB489FBA1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Looking for further funding opportunities to continue with the scheme.</a:t>
          </a:r>
          <a:endParaRPr lang="en-US"/>
        </a:p>
      </dgm:t>
    </dgm:pt>
    <dgm:pt modelId="{678C1A7A-5053-4C96-AE00-58043909471A}" type="parTrans" cxnId="{441B0BF9-E513-491D-B783-3CF7D697E6C5}">
      <dgm:prSet/>
      <dgm:spPr/>
      <dgm:t>
        <a:bodyPr/>
        <a:lstStyle/>
        <a:p>
          <a:endParaRPr lang="en-US"/>
        </a:p>
      </dgm:t>
    </dgm:pt>
    <dgm:pt modelId="{F078ECDA-9887-49AA-A2C5-4623F934EBC6}" type="sibTrans" cxnId="{441B0BF9-E513-491D-B783-3CF7D697E6C5}">
      <dgm:prSet/>
      <dgm:spPr/>
      <dgm:t>
        <a:bodyPr/>
        <a:lstStyle/>
        <a:p>
          <a:endParaRPr lang="en-US"/>
        </a:p>
      </dgm:t>
    </dgm:pt>
    <dgm:pt modelId="{6F0BA735-A319-4ED3-8423-FDA6BC6EDF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Legacy benefits = Infrastructure and foundations to support future initiatives. </a:t>
          </a:r>
          <a:endParaRPr lang="en-US"/>
        </a:p>
      </dgm:t>
    </dgm:pt>
    <dgm:pt modelId="{6F310103-E5F2-4C15-B69D-3C80D8D9BAAB}" type="parTrans" cxnId="{89EDA624-0ADD-49BF-BD83-EDCA2C0FB9B7}">
      <dgm:prSet/>
      <dgm:spPr/>
      <dgm:t>
        <a:bodyPr/>
        <a:lstStyle/>
        <a:p>
          <a:endParaRPr lang="en-US"/>
        </a:p>
      </dgm:t>
    </dgm:pt>
    <dgm:pt modelId="{F840F9D1-355F-49E3-8B86-B8336B3EDF05}" type="sibTrans" cxnId="{89EDA624-0ADD-49BF-BD83-EDCA2C0FB9B7}">
      <dgm:prSet/>
      <dgm:spPr/>
      <dgm:t>
        <a:bodyPr/>
        <a:lstStyle/>
        <a:p>
          <a:endParaRPr lang="en-US"/>
        </a:p>
      </dgm:t>
    </dgm:pt>
    <dgm:pt modelId="{9D39CCF7-6459-4262-A0AA-D412751788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Engaging with families in 6 months to ensure equipment is used and safety messages are still retained by families.</a:t>
          </a:r>
          <a:endParaRPr lang="en-US" dirty="0"/>
        </a:p>
      </dgm:t>
    </dgm:pt>
    <dgm:pt modelId="{26DEDA87-658C-41A8-8745-D746F01EBF45}" type="parTrans" cxnId="{0A0BFDCC-53E3-450E-9210-127C761A6AB0}">
      <dgm:prSet/>
      <dgm:spPr/>
      <dgm:t>
        <a:bodyPr/>
        <a:lstStyle/>
        <a:p>
          <a:endParaRPr lang="en-US"/>
        </a:p>
      </dgm:t>
    </dgm:pt>
    <dgm:pt modelId="{CD92BB97-D73B-4503-B5F3-1E66DCFEA13A}" type="sibTrans" cxnId="{0A0BFDCC-53E3-450E-9210-127C761A6AB0}">
      <dgm:prSet/>
      <dgm:spPr/>
      <dgm:t>
        <a:bodyPr/>
        <a:lstStyle/>
        <a:p>
          <a:endParaRPr lang="en-US"/>
        </a:p>
      </dgm:t>
    </dgm:pt>
    <dgm:pt modelId="{5831E0EE-6BDD-48AA-A16F-BB70B62F5618}" type="pres">
      <dgm:prSet presAssocID="{E82FCA73-B2C4-41F5-AFE2-5FDF10F85E66}" presName="root" presStyleCnt="0">
        <dgm:presLayoutVars>
          <dgm:dir/>
          <dgm:resizeHandles val="exact"/>
        </dgm:presLayoutVars>
      </dgm:prSet>
      <dgm:spPr/>
    </dgm:pt>
    <dgm:pt modelId="{5F7FB6BD-8435-4E61-B33E-540286C66A49}" type="pres">
      <dgm:prSet presAssocID="{52F8124F-2654-4127-9D3E-AFB489FBA1A6}" presName="compNode" presStyleCnt="0"/>
      <dgm:spPr/>
    </dgm:pt>
    <dgm:pt modelId="{F7C0BC0C-D5F8-4817-B524-A52129D4B752}" type="pres">
      <dgm:prSet presAssocID="{52F8124F-2654-4127-9D3E-AFB489FBA1A6}" presName="iconBgRect" presStyleLbl="bgShp" presStyleIdx="0" presStyleCnt="3"/>
      <dgm:spPr/>
    </dgm:pt>
    <dgm:pt modelId="{972CF598-6956-474A-951C-28B64B5718E3}" type="pres">
      <dgm:prSet presAssocID="{52F8124F-2654-4127-9D3E-AFB489FBA1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D18FDC4-4679-4AF1-AC03-3BCFCFDFF6FE}" type="pres">
      <dgm:prSet presAssocID="{52F8124F-2654-4127-9D3E-AFB489FBA1A6}" presName="spaceRect" presStyleCnt="0"/>
      <dgm:spPr/>
    </dgm:pt>
    <dgm:pt modelId="{65A2EEF2-1F3E-46CF-A0F5-95EF43DC9D2D}" type="pres">
      <dgm:prSet presAssocID="{52F8124F-2654-4127-9D3E-AFB489FBA1A6}" presName="textRect" presStyleLbl="revTx" presStyleIdx="0" presStyleCnt="3">
        <dgm:presLayoutVars>
          <dgm:chMax val="1"/>
          <dgm:chPref val="1"/>
        </dgm:presLayoutVars>
      </dgm:prSet>
      <dgm:spPr/>
    </dgm:pt>
    <dgm:pt modelId="{F39AEF0B-84E2-4F3C-87C0-FDD4439D931E}" type="pres">
      <dgm:prSet presAssocID="{F078ECDA-9887-49AA-A2C5-4623F934EBC6}" presName="sibTrans" presStyleCnt="0"/>
      <dgm:spPr/>
    </dgm:pt>
    <dgm:pt modelId="{AAA2A89E-E52F-4731-A749-75B418F024BF}" type="pres">
      <dgm:prSet presAssocID="{6F0BA735-A319-4ED3-8423-FDA6BC6EDF3C}" presName="compNode" presStyleCnt="0"/>
      <dgm:spPr/>
    </dgm:pt>
    <dgm:pt modelId="{DE8E8164-AB07-4DD4-86C1-569BB323DDB9}" type="pres">
      <dgm:prSet presAssocID="{6F0BA735-A319-4ED3-8423-FDA6BC6EDF3C}" presName="iconBgRect" presStyleLbl="bgShp" presStyleIdx="1" presStyleCnt="3"/>
      <dgm:spPr/>
    </dgm:pt>
    <dgm:pt modelId="{7C9B446B-D551-45FA-BC33-9C0174C388B2}" type="pres">
      <dgm:prSet presAssocID="{6F0BA735-A319-4ED3-8423-FDA6BC6EDF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B080941-3FB6-48CA-A250-D8AFC3452DCE}" type="pres">
      <dgm:prSet presAssocID="{6F0BA735-A319-4ED3-8423-FDA6BC6EDF3C}" presName="spaceRect" presStyleCnt="0"/>
      <dgm:spPr/>
    </dgm:pt>
    <dgm:pt modelId="{A70209AE-064A-43D8-86F9-72F148E934A7}" type="pres">
      <dgm:prSet presAssocID="{6F0BA735-A319-4ED3-8423-FDA6BC6EDF3C}" presName="textRect" presStyleLbl="revTx" presStyleIdx="1" presStyleCnt="3">
        <dgm:presLayoutVars>
          <dgm:chMax val="1"/>
          <dgm:chPref val="1"/>
        </dgm:presLayoutVars>
      </dgm:prSet>
      <dgm:spPr/>
    </dgm:pt>
    <dgm:pt modelId="{823C0492-4FB4-4F8C-BE6F-CFE37280E87B}" type="pres">
      <dgm:prSet presAssocID="{F840F9D1-355F-49E3-8B86-B8336B3EDF05}" presName="sibTrans" presStyleCnt="0"/>
      <dgm:spPr/>
    </dgm:pt>
    <dgm:pt modelId="{84C74539-17A1-4E43-A057-52927AE790B1}" type="pres">
      <dgm:prSet presAssocID="{9D39CCF7-6459-4262-A0AA-D412751788E6}" presName="compNode" presStyleCnt="0"/>
      <dgm:spPr/>
    </dgm:pt>
    <dgm:pt modelId="{D5B1082E-0D98-4585-989D-61ED66FA7F14}" type="pres">
      <dgm:prSet presAssocID="{9D39CCF7-6459-4262-A0AA-D412751788E6}" presName="iconBgRect" presStyleLbl="bgShp" presStyleIdx="2" presStyleCnt="3"/>
      <dgm:spPr/>
    </dgm:pt>
    <dgm:pt modelId="{FFAE322B-A336-4174-8206-83C0EE5F189C}" type="pres">
      <dgm:prSet presAssocID="{9D39CCF7-6459-4262-A0AA-D412751788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E21EF5D-25B0-4917-95C6-4AD97F0354B4}" type="pres">
      <dgm:prSet presAssocID="{9D39CCF7-6459-4262-A0AA-D412751788E6}" presName="spaceRect" presStyleCnt="0"/>
      <dgm:spPr/>
    </dgm:pt>
    <dgm:pt modelId="{0BEE3207-2508-45DA-BF33-1049A7EFA7D9}" type="pres">
      <dgm:prSet presAssocID="{9D39CCF7-6459-4262-A0AA-D412751788E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9EDA624-0ADD-49BF-BD83-EDCA2C0FB9B7}" srcId="{E82FCA73-B2C4-41F5-AFE2-5FDF10F85E66}" destId="{6F0BA735-A319-4ED3-8423-FDA6BC6EDF3C}" srcOrd="1" destOrd="0" parTransId="{6F310103-E5F2-4C15-B69D-3C80D8D9BAAB}" sibTransId="{F840F9D1-355F-49E3-8B86-B8336B3EDF05}"/>
    <dgm:cxn modelId="{4D452255-8A14-4EBB-BD90-90EAC8D77978}" type="presOf" srcId="{E82FCA73-B2C4-41F5-AFE2-5FDF10F85E66}" destId="{5831E0EE-6BDD-48AA-A16F-BB70B62F5618}" srcOrd="0" destOrd="0" presId="urn:microsoft.com/office/officeart/2018/5/layout/IconCircleLabelList"/>
    <dgm:cxn modelId="{22F7B997-09AF-4AF2-95DA-2A3A5107C77C}" type="presOf" srcId="{6F0BA735-A319-4ED3-8423-FDA6BC6EDF3C}" destId="{A70209AE-064A-43D8-86F9-72F148E934A7}" srcOrd="0" destOrd="0" presId="urn:microsoft.com/office/officeart/2018/5/layout/IconCircleLabelList"/>
    <dgm:cxn modelId="{A3E41FB0-9FF8-464C-A994-3EA648A2C36E}" type="presOf" srcId="{9D39CCF7-6459-4262-A0AA-D412751788E6}" destId="{0BEE3207-2508-45DA-BF33-1049A7EFA7D9}" srcOrd="0" destOrd="0" presId="urn:microsoft.com/office/officeart/2018/5/layout/IconCircleLabelList"/>
    <dgm:cxn modelId="{0A0BFDCC-53E3-450E-9210-127C761A6AB0}" srcId="{E82FCA73-B2C4-41F5-AFE2-5FDF10F85E66}" destId="{9D39CCF7-6459-4262-A0AA-D412751788E6}" srcOrd="2" destOrd="0" parTransId="{26DEDA87-658C-41A8-8745-D746F01EBF45}" sibTransId="{CD92BB97-D73B-4503-B5F3-1E66DCFEA13A}"/>
    <dgm:cxn modelId="{7B4432F6-3FF7-4666-A9BE-12A0B9866AED}" type="presOf" srcId="{52F8124F-2654-4127-9D3E-AFB489FBA1A6}" destId="{65A2EEF2-1F3E-46CF-A0F5-95EF43DC9D2D}" srcOrd="0" destOrd="0" presId="urn:microsoft.com/office/officeart/2018/5/layout/IconCircleLabelList"/>
    <dgm:cxn modelId="{441B0BF9-E513-491D-B783-3CF7D697E6C5}" srcId="{E82FCA73-B2C4-41F5-AFE2-5FDF10F85E66}" destId="{52F8124F-2654-4127-9D3E-AFB489FBA1A6}" srcOrd="0" destOrd="0" parTransId="{678C1A7A-5053-4C96-AE00-58043909471A}" sibTransId="{F078ECDA-9887-49AA-A2C5-4623F934EBC6}"/>
    <dgm:cxn modelId="{E47E0CF8-33B7-477D-9AFF-F48252E2E64F}" type="presParOf" srcId="{5831E0EE-6BDD-48AA-A16F-BB70B62F5618}" destId="{5F7FB6BD-8435-4E61-B33E-540286C66A49}" srcOrd="0" destOrd="0" presId="urn:microsoft.com/office/officeart/2018/5/layout/IconCircleLabelList"/>
    <dgm:cxn modelId="{4B0FA810-D1E2-452C-830F-904D1D112129}" type="presParOf" srcId="{5F7FB6BD-8435-4E61-B33E-540286C66A49}" destId="{F7C0BC0C-D5F8-4817-B524-A52129D4B752}" srcOrd="0" destOrd="0" presId="urn:microsoft.com/office/officeart/2018/5/layout/IconCircleLabelList"/>
    <dgm:cxn modelId="{CCB9DA7D-E639-4870-BBC4-E743C2353F58}" type="presParOf" srcId="{5F7FB6BD-8435-4E61-B33E-540286C66A49}" destId="{972CF598-6956-474A-951C-28B64B5718E3}" srcOrd="1" destOrd="0" presId="urn:microsoft.com/office/officeart/2018/5/layout/IconCircleLabelList"/>
    <dgm:cxn modelId="{92378E8C-9165-474C-8E45-C29EF162F6D3}" type="presParOf" srcId="{5F7FB6BD-8435-4E61-B33E-540286C66A49}" destId="{AD18FDC4-4679-4AF1-AC03-3BCFCFDFF6FE}" srcOrd="2" destOrd="0" presId="urn:microsoft.com/office/officeart/2018/5/layout/IconCircleLabelList"/>
    <dgm:cxn modelId="{DC977A57-3B85-4F35-B873-C58A6701A4B9}" type="presParOf" srcId="{5F7FB6BD-8435-4E61-B33E-540286C66A49}" destId="{65A2EEF2-1F3E-46CF-A0F5-95EF43DC9D2D}" srcOrd="3" destOrd="0" presId="urn:microsoft.com/office/officeart/2018/5/layout/IconCircleLabelList"/>
    <dgm:cxn modelId="{7FD8DB98-A288-4577-BFF3-0950017986DA}" type="presParOf" srcId="{5831E0EE-6BDD-48AA-A16F-BB70B62F5618}" destId="{F39AEF0B-84E2-4F3C-87C0-FDD4439D931E}" srcOrd="1" destOrd="0" presId="urn:microsoft.com/office/officeart/2018/5/layout/IconCircleLabelList"/>
    <dgm:cxn modelId="{F4FFBB9E-9079-4D42-9577-86BB578F4FA9}" type="presParOf" srcId="{5831E0EE-6BDD-48AA-A16F-BB70B62F5618}" destId="{AAA2A89E-E52F-4731-A749-75B418F024BF}" srcOrd="2" destOrd="0" presId="urn:microsoft.com/office/officeart/2018/5/layout/IconCircleLabelList"/>
    <dgm:cxn modelId="{FA2EA8A4-2584-4F69-A09C-E866995D5D69}" type="presParOf" srcId="{AAA2A89E-E52F-4731-A749-75B418F024BF}" destId="{DE8E8164-AB07-4DD4-86C1-569BB323DDB9}" srcOrd="0" destOrd="0" presId="urn:microsoft.com/office/officeart/2018/5/layout/IconCircleLabelList"/>
    <dgm:cxn modelId="{DD9A8677-9AD7-482C-BFDB-4BC07E79F0D0}" type="presParOf" srcId="{AAA2A89E-E52F-4731-A749-75B418F024BF}" destId="{7C9B446B-D551-45FA-BC33-9C0174C388B2}" srcOrd="1" destOrd="0" presId="urn:microsoft.com/office/officeart/2018/5/layout/IconCircleLabelList"/>
    <dgm:cxn modelId="{D2FFD092-6DDE-4C86-8AEE-15B5258B5C95}" type="presParOf" srcId="{AAA2A89E-E52F-4731-A749-75B418F024BF}" destId="{FB080941-3FB6-48CA-A250-D8AFC3452DCE}" srcOrd="2" destOrd="0" presId="urn:microsoft.com/office/officeart/2018/5/layout/IconCircleLabelList"/>
    <dgm:cxn modelId="{BDD0B008-69F2-44DB-A179-B0A7D86DEA96}" type="presParOf" srcId="{AAA2A89E-E52F-4731-A749-75B418F024BF}" destId="{A70209AE-064A-43D8-86F9-72F148E934A7}" srcOrd="3" destOrd="0" presId="urn:microsoft.com/office/officeart/2018/5/layout/IconCircleLabelList"/>
    <dgm:cxn modelId="{F9834F9E-494F-47FA-8D1F-D28C316A6C0F}" type="presParOf" srcId="{5831E0EE-6BDD-48AA-A16F-BB70B62F5618}" destId="{823C0492-4FB4-4F8C-BE6F-CFE37280E87B}" srcOrd="3" destOrd="0" presId="urn:microsoft.com/office/officeart/2018/5/layout/IconCircleLabelList"/>
    <dgm:cxn modelId="{2F5D9DC2-0C0B-40C7-AA36-D0C0E3528DCA}" type="presParOf" srcId="{5831E0EE-6BDD-48AA-A16F-BB70B62F5618}" destId="{84C74539-17A1-4E43-A057-52927AE790B1}" srcOrd="4" destOrd="0" presId="urn:microsoft.com/office/officeart/2018/5/layout/IconCircleLabelList"/>
    <dgm:cxn modelId="{D6190B7C-7D7A-471F-BFD9-AADE7E2164AD}" type="presParOf" srcId="{84C74539-17A1-4E43-A057-52927AE790B1}" destId="{D5B1082E-0D98-4585-989D-61ED66FA7F14}" srcOrd="0" destOrd="0" presId="urn:microsoft.com/office/officeart/2018/5/layout/IconCircleLabelList"/>
    <dgm:cxn modelId="{3C5F3D5A-EAD6-4173-B7D6-46DAFA9C895C}" type="presParOf" srcId="{84C74539-17A1-4E43-A057-52927AE790B1}" destId="{FFAE322B-A336-4174-8206-83C0EE5F189C}" srcOrd="1" destOrd="0" presId="urn:microsoft.com/office/officeart/2018/5/layout/IconCircleLabelList"/>
    <dgm:cxn modelId="{94DCACF3-A568-4232-B1EA-7BB88C92C006}" type="presParOf" srcId="{84C74539-17A1-4E43-A057-52927AE790B1}" destId="{3E21EF5D-25B0-4917-95C6-4AD97F0354B4}" srcOrd="2" destOrd="0" presId="urn:microsoft.com/office/officeart/2018/5/layout/IconCircleLabelList"/>
    <dgm:cxn modelId="{3E0D3828-7D25-4ADE-BCCD-504140802778}" type="presParOf" srcId="{84C74539-17A1-4E43-A057-52927AE790B1}" destId="{0BEE3207-2508-45DA-BF33-1049A7EFA7D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7394-8FF6-459C-A933-A477540D80A5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55FE0-1A06-4597-85F5-8AAE80025631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Provide background to the fund.</a:t>
          </a:r>
          <a:endParaRPr lang="en-US" sz="1500" kern="1200"/>
        </a:p>
      </dsp:txBody>
      <dsp:txXfrm>
        <a:off x="569079" y="2427788"/>
        <a:ext cx="2072362" cy="720000"/>
      </dsp:txXfrm>
    </dsp:sp>
    <dsp:sp modelId="{BDADEEEB-4CE1-4EFD-BA4B-9D7DC7A1EC67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3343B-5A16-4762-98ED-7C7FA52FB2C9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Report on the winning applicant and the success of their initiative.</a:t>
          </a:r>
          <a:endParaRPr lang="en-US" sz="1500" kern="1200"/>
        </a:p>
      </dsp:txBody>
      <dsp:txXfrm>
        <a:off x="3004105" y="2427788"/>
        <a:ext cx="2072362" cy="720000"/>
      </dsp:txXfrm>
    </dsp:sp>
    <dsp:sp modelId="{713D9459-302B-4463-ADC8-E214F28FC2B6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7A894-9C9B-4650-9C68-D40F6FBF9FB0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Report on the next steps for the winning applicant.</a:t>
          </a:r>
          <a:endParaRPr lang="en-US" sz="1500" kern="1200"/>
        </a:p>
      </dsp:txBody>
      <dsp:txXfrm>
        <a:off x="5439131" y="2427788"/>
        <a:ext cx="2072362" cy="720000"/>
      </dsp:txXfrm>
    </dsp:sp>
    <dsp:sp modelId="{2807CC0D-3A02-4CCA-AF27-81BB3F7FFF06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4A666-9C63-4BF4-9AE2-7A7A605FAE1F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Report on the next steps for the Fund </a:t>
          </a:r>
          <a:endParaRPr lang="en-US" sz="1500" kern="1200" dirty="0"/>
        </a:p>
      </dsp:txBody>
      <dsp:txXfrm>
        <a:off x="7874157" y="2427788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28893-0C16-435E-8DFC-1F39A3563E77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EDEA9-E8C3-4075-B836-E819FFFD4430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11C10-409A-4A80-A400-FE671DF08346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Care &amp; Repair (C&amp;R) well established organisation across Scotland.</a:t>
          </a:r>
          <a:endParaRPr lang="en-US" sz="1300" kern="1200"/>
        </a:p>
      </dsp:txBody>
      <dsp:txXfrm>
        <a:off x="1172126" y="908559"/>
        <a:ext cx="2114937" cy="897246"/>
      </dsp:txXfrm>
    </dsp:sp>
    <dsp:sp modelId="{BEA1F360-6062-433C-AC42-F14CADB851D0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A7361-5DF2-4479-B948-9635B3622C61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0BBB3-E3C1-4B3D-BBAE-88EB1119CC0C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Specific “Safe As Houses Under 5s” project.</a:t>
          </a:r>
          <a:endParaRPr lang="en-US" sz="1300" kern="1200"/>
        </a:p>
      </dsp:txBody>
      <dsp:txXfrm>
        <a:off x="4745088" y="908559"/>
        <a:ext cx="2114937" cy="897246"/>
      </dsp:txXfrm>
    </dsp:sp>
    <dsp:sp modelId="{705C386B-2AA5-4C8D-8187-612F5E88AC99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09CEC-9170-411F-B35B-955F6C21CDDB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571F9-72E1-4928-91F8-FDD2BF8A5F66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Funding provided C&amp;R an opportunity to extend safety equipment inventory and reach of client base.</a:t>
          </a:r>
          <a:endParaRPr lang="en-US" sz="1300" kern="1200"/>
        </a:p>
      </dsp:txBody>
      <dsp:txXfrm>
        <a:off x="8318049" y="908559"/>
        <a:ext cx="2114937" cy="897246"/>
      </dsp:txXfrm>
    </dsp:sp>
    <dsp:sp modelId="{3837AF5C-BC0E-48A3-8808-17CF562A906E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E0EF-2A8E-4869-AE48-94425900EC6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ABF29-C679-45B3-A4E6-3FAD432414C5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Identified potential service gap for safety equipment installation for “at risk” homes within SIMD communities.</a:t>
          </a:r>
          <a:endParaRPr lang="en-US" sz="1300" kern="1200"/>
        </a:p>
      </dsp:txBody>
      <dsp:txXfrm>
        <a:off x="1172126" y="2545532"/>
        <a:ext cx="2114937" cy="897246"/>
      </dsp:txXfrm>
    </dsp:sp>
    <dsp:sp modelId="{44BA27D1-4023-4B0D-990C-3058409579F5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CA7E5-1A9B-40E2-8048-08D97A07E43F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B785C-21EF-4576-84AE-509A11A26FC4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Created an online application form for submission to C&amp;R for safety equipment and home assessment.</a:t>
          </a:r>
          <a:endParaRPr lang="en-US" sz="1300" kern="1200"/>
        </a:p>
      </dsp:txBody>
      <dsp:txXfrm>
        <a:off x="4745088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BC0C-D5F8-4817-B524-A52129D4B75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F598-6956-474A-951C-28B64B5718E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2EEF2-1F3E-46CF-A0F5-95EF43DC9D2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Looking for further funding opportunities to continue with the scheme.</a:t>
          </a:r>
          <a:endParaRPr lang="en-US" sz="1300" kern="1200"/>
        </a:p>
      </dsp:txBody>
      <dsp:txXfrm>
        <a:off x="75768" y="3053169"/>
        <a:ext cx="3093750" cy="720000"/>
      </dsp:txXfrm>
    </dsp:sp>
    <dsp:sp modelId="{DE8E8164-AB07-4DD4-86C1-569BB323DDB9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B446B-D551-45FA-BC33-9C0174C388B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209AE-064A-43D8-86F9-72F148E934A7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Legacy benefits = Infrastructure and foundations to support future initiatives. </a:t>
          </a:r>
          <a:endParaRPr lang="en-US" sz="1300" kern="1200"/>
        </a:p>
      </dsp:txBody>
      <dsp:txXfrm>
        <a:off x="3710925" y="3053169"/>
        <a:ext cx="3093750" cy="720000"/>
      </dsp:txXfrm>
    </dsp:sp>
    <dsp:sp modelId="{D5B1082E-0D98-4585-989D-61ED66FA7F1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E322B-A336-4174-8206-83C0EE5F189C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3207-2508-45DA-BF33-1049A7EFA7D9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/>
            <a:t>Engaging with families in 6 months to ensure equipment is used and safety messages are still retained by families.</a:t>
          </a:r>
          <a:endParaRPr lang="en-US" sz="1300" kern="1200" dirty="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4C885-A2CF-4BC6-AAD1-AB985C0D242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C3E6E-0361-4086-8F40-350022DCB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0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3411-8411-A66E-97C8-4B672F922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8F675-5A73-8CEE-A3AC-F994C54A6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7736-AD97-2B0C-5BFE-34ACCDA7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75441-FC5A-6B0F-95C3-7CA0C532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5D2FD-8B07-2CB5-611F-8F43C15A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6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778C-1AE0-6B79-B048-50E7D051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9FEC-7F0C-219C-2E72-81E1027F9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0D621-95CA-7B9F-B68C-6B24CB21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6F01B-3EC5-A627-4A0B-CBBBF514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1117E-5B1B-36D4-D7E9-760E6EDD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6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9CAEF-F4DD-C03D-EF70-D10C8FFDB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C829B-9912-FBC9-5682-C298C0BF5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47BE5-3247-B615-FC0F-95EFBEF4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04CD8-3E39-7E26-6132-9352AB42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EA090-0E81-EA73-E7D6-9F0ABC64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6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F4F6-1981-FEAC-7322-D78973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15ED-ECC4-3A89-80B1-928F1CA7F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E4DE-7701-E65D-ACDD-DB5AAAD1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DA030-5D0C-539D-3D86-E2778C10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C5723-D4E2-76FE-94B1-A60A6B6C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4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D119-F5FC-5102-4454-FF78E8F1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F110E-10F0-861B-A694-61862CF57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33F3-24B5-B44F-1186-94D70F5F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E494-DC74-DF3D-39D4-B5F964F1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CA899-9E67-1440-32A1-6AA5720E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6D8A-7735-21EF-E479-0CD3953A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DD46-0B75-FE49-C5F3-A46465683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642-61F9-56CE-5D7A-6E52528C7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A738D-3D90-7B8E-808F-94FA0366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BB208-736D-4B41-66DF-DCFC17DD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CF43C-7004-C6E2-5496-7209A57F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442C-F028-14AD-03B3-19625F29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D7030-C8F5-F34C-3E7A-02E10136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AB97B-4641-B88A-B2CF-8235B8737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977E7-1A65-0F28-E4E9-1A37E0843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307F0-1235-DB2D-D69E-DB5AB1995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C205E-B047-0D67-7678-1E9E8494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D18A1-828D-E006-DCA9-CE48D9B9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727E3-4828-AF7D-3366-130DDC44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CC35-F236-1A20-ABE0-7B89EE66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68A36-50B8-D397-8753-259D40EB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03EBD-ECB2-51B7-B0A0-2C4DE473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2A2B9-9F82-C5F2-6C96-85E128E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8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74BA2-6FCD-4328-F36E-CED39673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2FF32-9CEC-BC0A-FE3C-0D9F505E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4850-6AF8-D614-BF60-A9143DC3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42F2-0A1E-6B10-F5FB-09D4404D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A9E1-A130-F61B-906D-0F90C75D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A1E44-C331-88E4-7ABE-4B7A77D38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03D19-0105-880E-CFB3-7E6D4A4F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DF62-4AE6-C3AC-8393-F62CF7C8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147A8-49CA-54AB-D257-9109BD02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6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8376-B547-0266-0E0C-F8A5A7D8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F3DBF-695F-BF38-FCF3-9F1C6DAC4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4DCC-149F-C496-70F8-C84B975E8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7C910-6B0F-97CD-AE74-9B833031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51DBD-D463-DEAE-8B51-C42BF3B4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153AC-82A2-A1F6-64F6-9DF850F4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3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599E4-1E65-2B20-9ED7-02DCD044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4BD5-0453-F486-CDC0-A6A10C7C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B461-0883-B902-DD37-62EC292DD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B134-42DE-4647-9CC7-592446429C6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326D9-789D-6B02-FD07-FCEDD1CED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C6C1-5102-C3F3-13CA-690628C9E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9D42-9F47-4D72-8DBF-B882A526D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2767-C7AE-0B3F-B1FA-F671BCEF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McCall Home Safety Fund</a:t>
            </a:r>
          </a:p>
        </p:txBody>
      </p:sp>
      <p:pic>
        <p:nvPicPr>
          <p:cNvPr id="8" name="Content Placeholder 7" descr="A child crawling on the floor&#10;&#10;Description automatically generated">
            <a:extLst>
              <a:ext uri="{FF2B5EF4-FFF2-40B4-BE49-F238E27FC236}">
                <a16:creationId xmlns:a16="http://schemas.microsoft.com/office/drawing/2014/main" id="{79010880-F08E-3FE8-C8E9-84E7E9AA9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115" y="1825625"/>
            <a:ext cx="97971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8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C6AC-905A-B15A-F0E3-E6AB5F5D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C&amp;R Next Steps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241FACF-4082-531E-C47A-323357BDD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637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27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A614B-CF8E-BE44-57AA-E2D5518F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/>
              <a:t>Mark McCall Home Safety Fund Next Steps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FAD5-F42E-A3F9-40DC-4088E41CB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Funding secured for 2023.</a:t>
            </a:r>
          </a:p>
          <a:p>
            <a:r>
              <a:rPr lang="en-GB" sz="2200" dirty="0"/>
              <a:t>Application process to be announced before end of 2023.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0C7F1A07-603B-6E42-3A0D-1924E9BA9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9" r="176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846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D black question marks with one yellow question mark">
            <a:extLst>
              <a:ext uri="{FF2B5EF4-FFF2-40B4-BE49-F238E27FC236}">
                <a16:creationId xmlns:a16="http://schemas.microsoft.com/office/drawing/2014/main" id="{AA363E39-CCAD-EB3F-1BEC-15CC77DB6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8" r="6260" b="1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392" y="0"/>
            <a:ext cx="7397030" cy="6879744"/>
          </a:xfrm>
          <a:prstGeom prst="rect">
            <a:avLst/>
          </a:prstGeom>
          <a:gradFill flip="none" rotWithShape="1">
            <a:gsLst>
              <a:gs pos="9000">
                <a:srgbClr val="000000">
                  <a:alpha val="6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3B427-CAEC-7DF9-6813-0A9EED70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9" y="1457244"/>
            <a:ext cx="4160232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Any Questions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B702C-9893-C42C-D0C4-EE625AAD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92B833-3CEB-7C3D-9CB1-ED707506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182B4F-B2AC-7C92-B0AF-8EFFB6A0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00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D1BAF-DA34-717E-A79F-38E7E8F2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Aims of Presentation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1626BCB-6A15-AE8A-7140-060522DE5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650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25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4EADC-D874-8339-3AF3-5EC33FA0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3700"/>
              <a:t>What is the Mark McCall Home Safety Fund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A300-EA37-4E02-95A6-4669D7B0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4646905" cy="403143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Funding for </a:t>
            </a:r>
            <a:r>
              <a:rPr lang="en-GB" sz="2000" b="0" i="0" u="none" strike="noStrike" baseline="0" dirty="0"/>
              <a:t>projects working towards home safety with a focus towards children.</a:t>
            </a:r>
          </a:p>
          <a:p>
            <a:r>
              <a:rPr lang="en-GB" sz="2000" dirty="0"/>
              <a:t>Named after former Chair of </a:t>
            </a:r>
            <a:r>
              <a:rPr lang="en-GB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SCSN Board and Service Manager for Housing at Fife Council who tragically passed away in 2021. </a:t>
            </a:r>
          </a:p>
          <a:p>
            <a:r>
              <a:rPr lang="en-GB" sz="2000" dirty="0"/>
              <a:t>Tripartite partnership between SCSN, RoSPA and Fife Council.</a:t>
            </a:r>
          </a:p>
          <a:p>
            <a:r>
              <a:rPr lang="en-GB" sz="2000" dirty="0"/>
              <a:t>Funding pot £3,000 to spent within 6 months.</a:t>
            </a:r>
          </a:p>
          <a:p>
            <a:endParaRPr lang="en-GB" sz="2000" dirty="0"/>
          </a:p>
        </p:txBody>
      </p:sp>
      <p:pic>
        <p:nvPicPr>
          <p:cNvPr id="5" name="Picture 4" descr="Houses in an area">
            <a:extLst>
              <a:ext uri="{FF2B5EF4-FFF2-40B4-BE49-F238E27FC236}">
                <a16:creationId xmlns:a16="http://schemas.microsoft.com/office/drawing/2014/main" id="{6F5E7E3A-C9C9-0667-F48C-AA4C9AFF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5" r="2505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601A-3BF6-2AE2-7D16-7D0A2B99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Winning Applicant Care &amp; Repair (C&amp;R) Lanarkshire</a:t>
            </a:r>
          </a:p>
        </p:txBody>
      </p:sp>
      <p:pic>
        <p:nvPicPr>
          <p:cNvPr id="5" name="Content Placeholder 4" descr="A person standing next to a white van&#10;&#10;Description automatically generated">
            <a:extLst>
              <a:ext uri="{FF2B5EF4-FFF2-40B4-BE49-F238E27FC236}">
                <a16:creationId xmlns:a16="http://schemas.microsoft.com/office/drawing/2014/main" id="{B6A505A8-9BE8-51A6-2ABD-D25EFC742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6" y="1825625"/>
            <a:ext cx="7674427" cy="4351338"/>
          </a:xfrm>
        </p:spPr>
      </p:pic>
    </p:spTree>
    <p:extLst>
      <p:ext uri="{BB962C8B-B14F-4D97-AF65-F5344CB8AC3E}">
        <p14:creationId xmlns:p14="http://schemas.microsoft.com/office/powerpoint/2010/main" val="7041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ACF7E-A4C8-AB42-0886-75E10A87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Care and Repair Lanarkshire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654DB29-D15B-9F5D-0A78-6A7F8EF88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789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91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16708-72F9-798D-D7D0-3A6BC518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C&amp;R Partnerships and Communication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C348-A3ED-ECB6-2CAB-83193FA74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GB" sz="2600" dirty="0"/>
              <a:t> C&amp;R enlisted the following support to      extend reach for project:-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NHS, Social Work, Occupational Therapists, SFRS, Police Scotland, GP Surgeries, Housing Sector, Lanarkshire Carers and the Third Sector Organisations working with families and children.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>
                <a:ea typeface="Times New Roman" panose="02020603050405020304" pitchFamily="18" charset="0"/>
              </a:rPr>
              <a:t>Promoted scheme on external website.</a:t>
            </a:r>
            <a:endParaRPr lang="en-GB" sz="2600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600" dirty="0">
              <a:effectLst/>
              <a:ea typeface="Calibri" panose="020F0502020204030204" pitchFamily="34" charset="0"/>
            </a:endParaRP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9251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E4D33-F5E5-44AC-445E-E34D47A2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/>
              <a:t>C&amp;R 3 Month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D0B1-29ED-0D4C-142F-09D0B42B1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2000"/>
              <a:t>C&amp;R conducted internal review of applications received.</a:t>
            </a:r>
          </a:p>
          <a:p>
            <a:r>
              <a:rPr lang="en-GB" sz="2000"/>
              <a:t>Lower numbers received than anticipated.</a:t>
            </a:r>
          </a:p>
          <a:p>
            <a:r>
              <a:rPr lang="en-GB" sz="2000"/>
              <a:t>Engaged with key stakeholders.</a:t>
            </a:r>
          </a:p>
          <a:p>
            <a:r>
              <a:rPr lang="en-GB" sz="2000"/>
              <a:t>Discovered blockage between Managers within stakeholders and operational staff.</a:t>
            </a:r>
          </a:p>
          <a:p>
            <a:r>
              <a:rPr lang="en-GB" sz="2000"/>
              <a:t>Engaged directly with operational staff.</a:t>
            </a:r>
          </a:p>
        </p:txBody>
      </p:sp>
      <p:pic>
        <p:nvPicPr>
          <p:cNvPr id="14" name="Picture 13" descr="Graph on document with pen">
            <a:extLst>
              <a:ext uri="{FF2B5EF4-FFF2-40B4-BE49-F238E27FC236}">
                <a16:creationId xmlns:a16="http://schemas.microsoft.com/office/drawing/2014/main" id="{B4137D91-1E54-DBFC-9C69-3572F2706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3" r="1722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73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61223-433C-0331-5B56-917FF935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/>
              <a:t>C&amp;R End of Funding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7209-31ED-BE87-4810-E531A704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Installed vital child safety equipment in 32 homes within the most deprived communities in Lanarkshire.</a:t>
            </a:r>
          </a:p>
          <a:p>
            <a:r>
              <a:rPr lang="en-GB" sz="2000" dirty="0"/>
              <a:t>Equipment included safety gates, electric outlet covers, window restrictors, blind cord protection, corner protections and cooker protection.</a:t>
            </a:r>
          </a:p>
          <a:p>
            <a:r>
              <a:rPr lang="en-GB" sz="2000" dirty="0"/>
              <a:t>C&amp;R Safety Officers also provided generic home safety advice to the recipients to prevent other accidents in the home.</a:t>
            </a:r>
          </a:p>
          <a:p>
            <a:endParaRPr lang="en-GB" sz="2000" dirty="0"/>
          </a:p>
        </p:txBody>
      </p:sp>
      <p:pic>
        <p:nvPicPr>
          <p:cNvPr id="5" name="Picture 4" descr="An open toilet door">
            <a:extLst>
              <a:ext uri="{FF2B5EF4-FFF2-40B4-BE49-F238E27FC236}">
                <a16:creationId xmlns:a16="http://schemas.microsoft.com/office/drawing/2014/main" id="{ED3EF01F-5992-F4AC-05A7-E9D1BC6E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1" r="32677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21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DCF9-4FD6-D0D9-5279-00CE75EA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en-GB" sz="4000"/>
              <a:t>Feedback from Service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66E-A4B5-CD5B-2C99-D239949C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r>
              <a:rPr lang="en-GB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certainly worthwhile, I now feel safe with my baby upstairs. Also, a medicine cabinet for my disabled daughter is the best reassurance for me. Thank you so much.</a:t>
            </a:r>
          </a:p>
          <a:p>
            <a:r>
              <a:rPr lang="en-GB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service providing extra help to families with security items for the home when going through a difficult separation. Thank you so much, I'll be able to sleep better at night.</a:t>
            </a:r>
          </a:p>
          <a:p>
            <a:r>
              <a:rPr lang="en-GB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Amazing service. The help and equipment given have helped my family. John explained everything. I feel my house is now safer for my child.</a:t>
            </a:r>
          </a:p>
          <a:p>
            <a:endParaRPr lang="en-GB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troller">
            <a:extLst>
              <a:ext uri="{FF2B5EF4-FFF2-40B4-BE49-F238E27FC236}">
                <a16:creationId xmlns:a16="http://schemas.microsoft.com/office/drawing/2014/main" id="{0C38FC94-7545-897B-F913-B2921D48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7878" y="1548705"/>
            <a:ext cx="3758045" cy="37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540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Mark McCall Home Safety Fund</vt:lpstr>
      <vt:lpstr>Aims of Presentation</vt:lpstr>
      <vt:lpstr>What is the Mark McCall Home Safety Fund </vt:lpstr>
      <vt:lpstr>Winning Applicant Care &amp; Repair (C&amp;R) Lanarkshire</vt:lpstr>
      <vt:lpstr>Care and Repair Lanarkshire</vt:lpstr>
      <vt:lpstr>C&amp;R Partnerships and Communication</vt:lpstr>
      <vt:lpstr>C&amp;R 3 Month Review</vt:lpstr>
      <vt:lpstr>C&amp;R End of Funding Review</vt:lpstr>
      <vt:lpstr>Feedback from Service Users</vt:lpstr>
      <vt:lpstr>C&amp;R Next Steps</vt:lpstr>
      <vt:lpstr>Mark McCall Home Safety Fund Next Steps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McCall Home Safety Fund</dc:title>
  <dc:creator>Kevin Chase</dc:creator>
  <cp:lastModifiedBy>Kevin Chase</cp:lastModifiedBy>
  <cp:revision>1</cp:revision>
  <dcterms:created xsi:type="dcterms:W3CDTF">2023-10-26T08:45:36Z</dcterms:created>
  <dcterms:modified xsi:type="dcterms:W3CDTF">2023-10-30T09:23:31Z</dcterms:modified>
</cp:coreProperties>
</file>