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F5D403-DB9F-44B2-96BE-EE1B921B537E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4A9B84-B534-4DC1-AC82-A1FDBE7F2E5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scot/Publications/2017/05/19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National Missing Persons Framework for Scotland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C:\Users\u414913\AppData\Local\Microsoft\Windows\Temporary Internet Files\Content.Word\Photo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0"/>
          <a:stretch/>
        </p:blipFill>
        <p:spPr bwMode="auto">
          <a:xfrm>
            <a:off x="3376611" y="3429000"/>
            <a:ext cx="2390775" cy="28934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64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National Missing Persons Framework for Scotland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n-GB" dirty="0" smtClean="0">
                <a:solidFill>
                  <a:prstClr val="white"/>
                </a:solidFill>
              </a:rPr>
              <a:t>Scottish Government:</a:t>
            </a:r>
            <a:endParaRPr lang="en-GB" dirty="0">
              <a:solidFill>
                <a:prstClr val="white"/>
              </a:solidFill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n-GB" dirty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>
                <a:solidFill>
                  <a:prstClr val="white"/>
                </a:solidFill>
              </a:rPr>
              <a:t>B</a:t>
            </a:r>
            <a:r>
              <a:rPr lang="en-GB" dirty="0" smtClean="0">
                <a:solidFill>
                  <a:prstClr val="white"/>
                </a:solidFill>
              </a:rPr>
              <a:t>egan work in 2014 around Missing People and this included first work to develop the Framework.</a:t>
            </a:r>
            <a:endParaRPr lang="en-GB" dirty="0">
              <a:solidFill>
                <a:prstClr val="white"/>
              </a:solidFill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n-GB" dirty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Framework published in May </a:t>
            </a:r>
            <a:r>
              <a:rPr lang="en-GB" dirty="0">
                <a:solidFill>
                  <a:prstClr val="white"/>
                </a:solidFill>
              </a:rPr>
              <a:t>2017. </a:t>
            </a:r>
            <a:r>
              <a:rPr lang="en-GB" sz="2400" dirty="0" smtClean="0">
                <a:solidFill>
                  <a:prstClr val="white"/>
                </a:solidFill>
                <a:hlinkClick r:id="rId2"/>
              </a:rPr>
              <a:t>www.gov.scot/Publications/2017/05/1901</a:t>
            </a:r>
            <a:endParaRPr lang="en-GB" sz="2400" dirty="0" smtClean="0">
              <a:solidFill>
                <a:prstClr val="white"/>
              </a:solidFill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n-GB" dirty="0">
              <a:solidFill>
                <a:prstClr val="white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9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National Missing Persons Framework for Scotland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Aims to</a:t>
            </a:r>
            <a:r>
              <a:rPr lang="en-GB" dirty="0" smtClean="0"/>
              <a:t>:</a:t>
            </a:r>
          </a:p>
          <a:p>
            <a:pPr marL="137160" indent="0">
              <a:buNone/>
            </a:pPr>
            <a:endParaRPr lang="en-GB" dirty="0"/>
          </a:p>
          <a:p>
            <a:pPr lvl="0"/>
            <a:r>
              <a:rPr lang="en-GB" dirty="0"/>
              <a:t>Prevent people from going missing in the first </a:t>
            </a:r>
            <a:r>
              <a:rPr lang="en-GB" dirty="0" smtClean="0"/>
              <a:t>place.</a:t>
            </a:r>
          </a:p>
          <a:p>
            <a:pPr marL="137160" lvl="0" indent="0">
              <a:buNone/>
            </a:pPr>
            <a:endParaRPr lang="en-GB" dirty="0"/>
          </a:p>
          <a:p>
            <a:pPr lvl="0"/>
            <a:r>
              <a:rPr lang="en-GB" dirty="0"/>
              <a:t>Limit the harm associated with people going </a:t>
            </a:r>
            <a:r>
              <a:rPr lang="en-GB" dirty="0" smtClean="0"/>
              <a:t>missing.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77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National Missing Persons Framework for Scotland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April 2016 to March 2017 in Scotland:</a:t>
            </a:r>
          </a:p>
          <a:p>
            <a:pPr marL="137160" indent="0">
              <a:buNone/>
            </a:pPr>
            <a:endParaRPr lang="en-GB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40,248 calls to Police Scotland.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en-GB" dirty="0" smtClean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22,003 investigations.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en-GB" dirty="0" smtClean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110 calls per day resulting in 68 investigations per day.</a:t>
            </a:r>
            <a:endParaRPr lang="en-GB" dirty="0">
              <a:solidFill>
                <a:prstClr val="white"/>
              </a:solidFill>
            </a:endParaRPr>
          </a:p>
          <a:p>
            <a:pPr marL="13716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3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National Missing Persons Framework for Scotland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What we know from 22,003 investigations in 16/17:</a:t>
            </a:r>
            <a:endParaRPr lang="en-GB" dirty="0" smtClean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56% of investigations are for males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62% are for children (33% of those are children in care)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88% were found or returned within 48 hours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99% between 2 and 4 weeks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GB" dirty="0" smtClean="0">
                <a:solidFill>
                  <a:prstClr val="white"/>
                </a:solidFill>
              </a:rPr>
              <a:t>87 deceased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en-GB" dirty="0" smtClean="0">
              <a:solidFill>
                <a:prstClr val="white"/>
              </a:solidFill>
            </a:endParaRPr>
          </a:p>
          <a:p>
            <a:pPr marL="13716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65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National Missing Persons Framework for Scotland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How do we meet the aims of the Framework?</a:t>
            </a:r>
          </a:p>
          <a:p>
            <a:pPr marL="137160" indent="0">
              <a:buNone/>
            </a:pPr>
            <a:endParaRPr lang="en-GB" dirty="0"/>
          </a:p>
          <a:p>
            <a:pPr lvl="0"/>
            <a:r>
              <a:rPr lang="en-GB" dirty="0" smtClean="0"/>
              <a:t>Improvement of multi-agency working.</a:t>
            </a:r>
          </a:p>
          <a:p>
            <a:pPr marL="137160" lv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Some standardisation in a few key areas.</a:t>
            </a:r>
          </a:p>
          <a:p>
            <a:pPr marL="137160" lv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Flexibility to suit local areas needs.</a:t>
            </a:r>
          </a:p>
          <a:p>
            <a:pPr marL="137160" lv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Wider recognition of the issue.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1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National Missing Persons Framework for Scotland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Next Steps</a:t>
            </a:r>
          </a:p>
          <a:p>
            <a:pPr marL="137160" indent="0">
              <a:buNone/>
            </a:pPr>
            <a:endParaRPr lang="en-GB" dirty="0"/>
          </a:p>
          <a:p>
            <a:pPr lvl="0"/>
            <a:r>
              <a:rPr lang="en-GB" dirty="0" smtClean="0"/>
              <a:t>Implementation Plan.</a:t>
            </a:r>
          </a:p>
          <a:p>
            <a:pPr marL="137160" lvl="0" indent="0">
              <a:buNone/>
            </a:pPr>
            <a:endParaRPr lang="en-GB" dirty="0"/>
          </a:p>
          <a:p>
            <a:pPr lvl="0"/>
            <a:r>
              <a:rPr lang="en-GB" dirty="0" smtClean="0"/>
              <a:t>Oversight Group.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337</TotalTime>
  <Words>212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National Missing Persons Framework for Scotland</vt:lpstr>
      <vt:lpstr>National Missing Persons Framework for Scotland</vt:lpstr>
      <vt:lpstr>National Missing Persons Framework for Scotland</vt:lpstr>
      <vt:lpstr>National Missing Persons Framework for Scotland</vt:lpstr>
      <vt:lpstr>National Missing Persons Framework for Scotland</vt:lpstr>
      <vt:lpstr>National Missing Persons Framework for Scotland</vt:lpstr>
      <vt:lpstr>National Missing Persons Framework for Scotland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Missing Persons Framework for Scotland</dc:title>
  <dc:creator>u414913</dc:creator>
  <cp:lastModifiedBy>David Barbour</cp:lastModifiedBy>
  <cp:revision>9</cp:revision>
  <dcterms:created xsi:type="dcterms:W3CDTF">2017-06-13T10:32:01Z</dcterms:created>
  <dcterms:modified xsi:type="dcterms:W3CDTF">2017-08-31T13:55:48Z</dcterms:modified>
</cp:coreProperties>
</file>